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9" r:id="rId2"/>
  </p:sldMasterIdLst>
  <p:notesMasterIdLst>
    <p:notesMasterId r:id="rId87"/>
  </p:notesMasterIdLst>
  <p:handoutMasterIdLst>
    <p:handoutMasterId r:id="rId88"/>
  </p:handoutMasterIdLst>
  <p:sldIdLst>
    <p:sldId id="256" r:id="rId3"/>
    <p:sldId id="395" r:id="rId4"/>
    <p:sldId id="396" r:id="rId5"/>
    <p:sldId id="397" r:id="rId6"/>
    <p:sldId id="398" r:id="rId7"/>
    <p:sldId id="399" r:id="rId8"/>
    <p:sldId id="400" r:id="rId9"/>
    <p:sldId id="422" r:id="rId10"/>
    <p:sldId id="401" r:id="rId11"/>
    <p:sldId id="402" r:id="rId12"/>
    <p:sldId id="403" r:id="rId13"/>
    <p:sldId id="405" r:id="rId14"/>
    <p:sldId id="406" r:id="rId15"/>
    <p:sldId id="423" r:id="rId16"/>
    <p:sldId id="407" r:id="rId17"/>
    <p:sldId id="408" r:id="rId18"/>
    <p:sldId id="409" r:id="rId19"/>
    <p:sldId id="410" r:id="rId20"/>
    <p:sldId id="411" r:id="rId21"/>
    <p:sldId id="412" r:id="rId22"/>
    <p:sldId id="413" r:id="rId23"/>
    <p:sldId id="414" r:id="rId24"/>
    <p:sldId id="421" r:id="rId25"/>
    <p:sldId id="415" r:id="rId26"/>
    <p:sldId id="417" r:id="rId27"/>
    <p:sldId id="418" r:id="rId28"/>
    <p:sldId id="419" r:id="rId29"/>
    <p:sldId id="1131" r:id="rId30"/>
    <p:sldId id="425" r:id="rId31"/>
    <p:sldId id="426" r:id="rId32"/>
    <p:sldId id="427" r:id="rId33"/>
    <p:sldId id="428" r:id="rId34"/>
    <p:sldId id="429" r:id="rId35"/>
    <p:sldId id="430" r:id="rId36"/>
    <p:sldId id="431" r:id="rId37"/>
    <p:sldId id="1115" r:id="rId38"/>
    <p:sldId id="1116" r:id="rId39"/>
    <p:sldId id="1117" r:id="rId40"/>
    <p:sldId id="1118" r:id="rId41"/>
    <p:sldId id="1119" r:id="rId42"/>
    <p:sldId id="1120" r:id="rId43"/>
    <p:sldId id="1121" r:id="rId44"/>
    <p:sldId id="1122" r:id="rId45"/>
    <p:sldId id="1123" r:id="rId46"/>
    <p:sldId id="1126" r:id="rId47"/>
    <p:sldId id="1127" r:id="rId48"/>
    <p:sldId id="1128" r:id="rId49"/>
    <p:sldId id="1125" r:id="rId50"/>
    <p:sldId id="1129" r:id="rId51"/>
    <p:sldId id="1130" r:id="rId52"/>
    <p:sldId id="1132" r:id="rId53"/>
    <p:sldId id="1133" r:id="rId54"/>
    <p:sldId id="1134" r:id="rId55"/>
    <p:sldId id="432" r:id="rId56"/>
    <p:sldId id="460" r:id="rId57"/>
    <p:sldId id="461" r:id="rId58"/>
    <p:sldId id="433" r:id="rId59"/>
    <p:sldId id="434" r:id="rId60"/>
    <p:sldId id="435" r:id="rId61"/>
    <p:sldId id="436" r:id="rId62"/>
    <p:sldId id="437" r:id="rId63"/>
    <p:sldId id="438" r:id="rId64"/>
    <p:sldId id="439" r:id="rId65"/>
    <p:sldId id="440" r:id="rId66"/>
    <p:sldId id="462" r:id="rId67"/>
    <p:sldId id="441" r:id="rId68"/>
    <p:sldId id="463" r:id="rId69"/>
    <p:sldId id="442" r:id="rId70"/>
    <p:sldId id="443" r:id="rId71"/>
    <p:sldId id="444" r:id="rId72"/>
    <p:sldId id="1136"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 id="1137" r:id="rId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C3B77-7C6A-0BD1-416B-B3605FF489A7}" v="1" dt="2018-08-16T14:21:16.649"/>
    <p1510:client id="{6CE2EB92-4ACA-3A33-619A-B7F7059B7942}" v="1" dt="2018-08-16T13:48:19.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3"/>
    <p:restoredTop sz="87201" autoAdjust="0"/>
  </p:normalViewPr>
  <p:slideViewPr>
    <p:cSldViewPr snapToGrid="0" snapToObjects="1">
      <p:cViewPr varScale="1">
        <p:scale>
          <a:sx n="142" d="100"/>
          <a:sy n="142" d="100"/>
        </p:scale>
        <p:origin x="274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nacio Madero Cabib (i.maderocabib)" userId="S::i.maderocabib@uchile.cl::38865661-aa61-44c1-b804-3cca6a5fe3fe" providerId="AD" clId="Web-{6CE2EB92-4ACA-3A33-619A-B7F7059B7942}"/>
    <pc:docChg chg="addSld delSld modSld">
      <pc:chgData name="Ignacio Madero Cabib (i.maderocabib)" userId="S::i.maderocabib@uchile.cl::38865661-aa61-44c1-b804-3cca6a5fe3fe" providerId="AD" clId="Web-{6CE2EB92-4ACA-3A33-619A-B7F7059B7942}" dt="2018-08-16T14:03:47.196" v="165" actId="20577"/>
      <pc:docMkLst>
        <pc:docMk/>
      </pc:docMkLst>
      <pc:sldChg chg="modSp add del">
        <pc:chgData name="Ignacio Madero Cabib (i.maderocabib)" userId="S::i.maderocabib@uchile.cl::38865661-aa61-44c1-b804-3cca6a5fe3fe" providerId="AD" clId="Web-{6CE2EB92-4ACA-3A33-619A-B7F7059B7942}" dt="2018-08-16T14:01:48.428" v="146"/>
        <pc:sldMkLst>
          <pc:docMk/>
          <pc:sldMk cId="0" sldId="256"/>
        </pc:sldMkLst>
        <pc:spChg chg="mod">
          <ac:chgData name="Ignacio Madero Cabib (i.maderocabib)" userId="S::i.maderocabib@uchile.cl::38865661-aa61-44c1-b804-3cca6a5fe3fe" providerId="AD" clId="Web-{6CE2EB92-4ACA-3A33-619A-B7F7059B7942}" dt="2018-08-16T13:39:58.059" v="4" actId="20577"/>
          <ac:spMkLst>
            <pc:docMk/>
            <pc:sldMk cId="0" sldId="256"/>
            <ac:spMk id="2050" creationId="{60AA36CA-A56E-1F4C-AB96-3DC0866F09F2}"/>
          </ac:spMkLst>
        </pc:spChg>
        <pc:spChg chg="mod">
          <ac:chgData name="Ignacio Madero Cabib (i.maderocabib)" userId="S::i.maderocabib@uchile.cl::38865661-aa61-44c1-b804-3cca6a5fe3fe" providerId="AD" clId="Web-{6CE2EB92-4ACA-3A33-619A-B7F7059B7942}" dt="2018-08-16T13:40:06.747" v="9" actId="20577"/>
          <ac:spMkLst>
            <pc:docMk/>
            <pc:sldMk cId="0" sldId="256"/>
            <ac:spMk id="20482" creationId="{31D00D3B-800B-3842-887B-032F62A61264}"/>
          </ac:spMkLst>
        </pc:spChg>
      </pc:sldChg>
      <pc:sldChg chg="modSp">
        <pc:chgData name="Ignacio Madero Cabib (i.maderocabib)" userId="S::i.maderocabib@uchile.cl::38865661-aa61-44c1-b804-3cca6a5fe3fe" providerId="AD" clId="Web-{6CE2EB92-4ACA-3A33-619A-B7F7059B7942}" dt="2018-08-16T14:03:19.699" v="155" actId="20577"/>
        <pc:sldMkLst>
          <pc:docMk/>
          <pc:sldMk cId="1562521889" sldId="397"/>
        </pc:sldMkLst>
        <pc:spChg chg="mod">
          <ac:chgData name="Ignacio Madero Cabib (i.maderocabib)" userId="S::i.maderocabib@uchile.cl::38865661-aa61-44c1-b804-3cca6a5fe3fe" providerId="AD" clId="Web-{6CE2EB92-4ACA-3A33-619A-B7F7059B7942}" dt="2018-08-16T14:03:19.699" v="155" actId="20577"/>
          <ac:spMkLst>
            <pc:docMk/>
            <pc:sldMk cId="1562521889" sldId="397"/>
            <ac:spMk id="5122" creationId="{00000000-0000-0000-0000-000000000000}"/>
          </ac:spMkLst>
        </pc:spChg>
      </pc:sldChg>
      <pc:sldChg chg="modSp">
        <pc:chgData name="Ignacio Madero Cabib (i.maderocabib)" userId="S::i.maderocabib@uchile.cl::38865661-aa61-44c1-b804-3cca6a5fe3fe" providerId="AD" clId="Web-{6CE2EB92-4ACA-3A33-619A-B7F7059B7942}" dt="2018-08-16T14:03:47.196" v="165" actId="20577"/>
        <pc:sldMkLst>
          <pc:docMk/>
          <pc:sldMk cId="4287798306" sldId="399"/>
        </pc:sldMkLst>
        <pc:spChg chg="mod">
          <ac:chgData name="Ignacio Madero Cabib (i.maderocabib)" userId="S::i.maderocabib@uchile.cl::38865661-aa61-44c1-b804-3cca6a5fe3fe" providerId="AD" clId="Web-{6CE2EB92-4ACA-3A33-619A-B7F7059B7942}" dt="2018-08-16T14:03:47.196" v="165" actId="20577"/>
          <ac:spMkLst>
            <pc:docMk/>
            <pc:sldMk cId="4287798306" sldId="399"/>
            <ac:spMk id="7171" creationId="{00000000-0000-0000-0000-000000000000}"/>
          </ac:spMkLst>
        </pc:spChg>
      </pc:sldChg>
      <pc:sldChg chg="modSp">
        <pc:chgData name="Ignacio Madero Cabib (i.maderocabib)" userId="S::i.maderocabib@uchile.cl::38865661-aa61-44c1-b804-3cca6a5fe3fe" providerId="AD" clId="Web-{6CE2EB92-4ACA-3A33-619A-B7F7059B7942}" dt="2018-08-16T13:41:47.780" v="21" actId="1076"/>
        <pc:sldMkLst>
          <pc:docMk/>
          <pc:sldMk cId="209066409" sldId="404"/>
        </pc:sldMkLst>
        <pc:picChg chg="mod">
          <ac:chgData name="Ignacio Madero Cabib (i.maderocabib)" userId="S::i.maderocabib@uchile.cl::38865661-aa61-44c1-b804-3cca6a5fe3fe" providerId="AD" clId="Web-{6CE2EB92-4ACA-3A33-619A-B7F7059B7942}" dt="2018-08-16T13:41:37.811" v="18" actId="14100"/>
          <ac:picMkLst>
            <pc:docMk/>
            <pc:sldMk cId="209066409" sldId="404"/>
            <ac:picMk id="143364" creationId="{00000000-0000-0000-0000-000000000000}"/>
          </ac:picMkLst>
        </pc:picChg>
        <pc:picChg chg="mod">
          <ac:chgData name="Ignacio Madero Cabib (i.maderocabib)" userId="S::i.maderocabib@uchile.cl::38865661-aa61-44c1-b804-3cca6a5fe3fe" providerId="AD" clId="Web-{6CE2EB92-4ACA-3A33-619A-B7F7059B7942}" dt="2018-08-16T13:41:44.124" v="20" actId="1076"/>
          <ac:picMkLst>
            <pc:docMk/>
            <pc:sldMk cId="209066409" sldId="404"/>
            <ac:picMk id="143365" creationId="{00000000-0000-0000-0000-000000000000}"/>
          </ac:picMkLst>
        </pc:picChg>
        <pc:picChg chg="mod">
          <ac:chgData name="Ignacio Madero Cabib (i.maderocabib)" userId="S::i.maderocabib@uchile.cl::38865661-aa61-44c1-b804-3cca6a5fe3fe" providerId="AD" clId="Web-{6CE2EB92-4ACA-3A33-619A-B7F7059B7942}" dt="2018-08-16T13:41:31.092" v="15" actId="1076"/>
          <ac:picMkLst>
            <pc:docMk/>
            <pc:sldMk cId="209066409" sldId="404"/>
            <ac:picMk id="143369" creationId="{00000000-0000-0000-0000-000000000000}"/>
          </ac:picMkLst>
        </pc:picChg>
        <pc:picChg chg="mod">
          <ac:chgData name="Ignacio Madero Cabib (i.maderocabib)" userId="S::i.maderocabib@uchile.cl::38865661-aa61-44c1-b804-3cca6a5fe3fe" providerId="AD" clId="Web-{6CE2EB92-4ACA-3A33-619A-B7F7059B7942}" dt="2018-08-16T13:41:47.780" v="21" actId="1076"/>
          <ac:picMkLst>
            <pc:docMk/>
            <pc:sldMk cId="209066409" sldId="404"/>
            <ac:picMk id="143372" creationId="{00000000-0000-0000-0000-000000000000}"/>
          </ac:picMkLst>
        </pc:picChg>
      </pc:sldChg>
      <pc:sldChg chg="modSp">
        <pc:chgData name="Ignacio Madero Cabib (i.maderocabib)" userId="S::i.maderocabib@uchile.cl::38865661-aa61-44c1-b804-3cca6a5fe3fe" providerId="AD" clId="Web-{6CE2EB92-4ACA-3A33-619A-B7F7059B7942}" dt="2018-08-16T13:45:55.175" v="23" actId="1076"/>
        <pc:sldMkLst>
          <pc:docMk/>
          <pc:sldMk cId="11574367" sldId="435"/>
        </pc:sldMkLst>
        <pc:picChg chg="mod">
          <ac:chgData name="Ignacio Madero Cabib (i.maderocabib)" userId="S::i.maderocabib@uchile.cl::38865661-aa61-44c1-b804-3cca6a5fe3fe" providerId="AD" clId="Web-{6CE2EB92-4ACA-3A33-619A-B7F7059B7942}" dt="2018-08-16T13:45:55.175" v="23" actId="1076"/>
          <ac:picMkLst>
            <pc:docMk/>
            <pc:sldMk cId="11574367" sldId="435"/>
            <ac:picMk id="160772" creationId="{00000000-0000-0000-0000-000000000000}"/>
          </ac:picMkLst>
        </pc:picChg>
      </pc:sldChg>
      <pc:sldChg chg="modSp">
        <pc:chgData name="Ignacio Madero Cabib (i.maderocabib)" userId="S::i.maderocabib@uchile.cl::38865661-aa61-44c1-b804-3cca6a5fe3fe" providerId="AD" clId="Web-{6CE2EB92-4ACA-3A33-619A-B7F7059B7942}" dt="2018-08-16T13:45:50.081" v="22" actId="1076"/>
        <pc:sldMkLst>
          <pc:docMk/>
          <pc:sldMk cId="430542804" sldId="436"/>
        </pc:sldMkLst>
        <pc:picChg chg="mod">
          <ac:chgData name="Ignacio Madero Cabib (i.maderocabib)" userId="S::i.maderocabib@uchile.cl::38865661-aa61-44c1-b804-3cca6a5fe3fe" providerId="AD" clId="Web-{6CE2EB92-4ACA-3A33-619A-B7F7059B7942}" dt="2018-08-16T13:45:50.081" v="22" actId="1076"/>
          <ac:picMkLst>
            <pc:docMk/>
            <pc:sldMk cId="430542804" sldId="436"/>
            <ac:picMk id="166918" creationId="{00000000-0000-0000-0000-000000000000}"/>
          </ac:picMkLst>
        </pc:picChg>
      </pc:sldChg>
      <pc:sldChg chg="modSp">
        <pc:chgData name="Ignacio Madero Cabib (i.maderocabib)" userId="S::i.maderocabib@uchile.cl::38865661-aa61-44c1-b804-3cca6a5fe3fe" providerId="AD" clId="Web-{6CE2EB92-4ACA-3A33-619A-B7F7059B7942}" dt="2018-08-16T13:46:13.957" v="28" actId="1076"/>
        <pc:sldMkLst>
          <pc:docMk/>
          <pc:sldMk cId="1511315352" sldId="437"/>
        </pc:sldMkLst>
        <pc:picChg chg="mod">
          <ac:chgData name="Ignacio Madero Cabib (i.maderocabib)" userId="S::i.maderocabib@uchile.cl::38865661-aa61-44c1-b804-3cca6a5fe3fe" providerId="AD" clId="Web-{6CE2EB92-4ACA-3A33-619A-B7F7059B7942}" dt="2018-08-16T13:46:13.957" v="28" actId="1076"/>
          <ac:picMkLst>
            <pc:docMk/>
            <pc:sldMk cId="1511315352" sldId="437"/>
            <ac:picMk id="167942" creationId="{00000000-0000-0000-0000-000000000000}"/>
          </ac:picMkLst>
        </pc:picChg>
        <pc:picChg chg="mod">
          <ac:chgData name="Ignacio Madero Cabib (i.maderocabib)" userId="S::i.maderocabib@uchile.cl::38865661-aa61-44c1-b804-3cca6a5fe3fe" providerId="AD" clId="Web-{6CE2EB92-4ACA-3A33-619A-B7F7059B7942}" dt="2018-08-16T13:46:12.222" v="27" actId="1076"/>
          <ac:picMkLst>
            <pc:docMk/>
            <pc:sldMk cId="1511315352" sldId="437"/>
            <ac:picMk id="167943" creationId="{00000000-0000-0000-0000-000000000000}"/>
          </ac:picMkLst>
        </pc:picChg>
      </pc:sldChg>
      <pc:sldChg chg="modSp">
        <pc:chgData name="Ignacio Madero Cabib (i.maderocabib)" userId="S::i.maderocabib@uchile.cl::38865661-aa61-44c1-b804-3cca6a5fe3fe" providerId="AD" clId="Web-{6CE2EB92-4ACA-3A33-619A-B7F7059B7942}" dt="2018-08-16T13:46:53.864" v="33" actId="20577"/>
        <pc:sldMkLst>
          <pc:docMk/>
          <pc:sldMk cId="1067101396" sldId="439"/>
        </pc:sldMkLst>
        <pc:spChg chg="mod">
          <ac:chgData name="Ignacio Madero Cabib (i.maderocabib)" userId="S::i.maderocabib@uchile.cl::38865661-aa61-44c1-b804-3cca6a5fe3fe" providerId="AD" clId="Web-{6CE2EB92-4ACA-3A33-619A-B7F7059B7942}" dt="2018-08-16T13:46:53.864" v="33" actId="20577"/>
          <ac:spMkLst>
            <pc:docMk/>
            <pc:sldMk cId="1067101396" sldId="439"/>
            <ac:spMk id="172036" creationId="{00000000-0000-0000-0000-000000000000}"/>
          </ac:spMkLst>
        </pc:spChg>
        <pc:picChg chg="mod">
          <ac:chgData name="Ignacio Madero Cabib (i.maderocabib)" userId="S::i.maderocabib@uchile.cl::38865661-aa61-44c1-b804-3cca6a5fe3fe" providerId="AD" clId="Web-{6CE2EB92-4ACA-3A33-619A-B7F7059B7942}" dt="2018-08-16T13:46:23.332" v="30" actId="1076"/>
          <ac:picMkLst>
            <pc:docMk/>
            <pc:sldMk cId="1067101396" sldId="439"/>
            <ac:picMk id="172035" creationId="{00000000-0000-0000-0000-000000000000}"/>
          </ac:picMkLst>
        </pc:picChg>
      </pc:sldChg>
      <pc:sldChg chg="modSp">
        <pc:chgData name="Ignacio Madero Cabib (i.maderocabib)" userId="S::i.maderocabib@uchile.cl::38865661-aa61-44c1-b804-3cca6a5fe3fe" providerId="AD" clId="Web-{6CE2EB92-4ACA-3A33-619A-B7F7059B7942}" dt="2018-08-16T13:47:12.661" v="36"/>
        <pc:sldMkLst>
          <pc:docMk/>
          <pc:sldMk cId="1810482912" sldId="441"/>
        </pc:sldMkLst>
        <pc:spChg chg="mod">
          <ac:chgData name="Ignacio Madero Cabib (i.maderocabib)" userId="S::i.maderocabib@uchile.cl::38865661-aa61-44c1-b804-3cca6a5fe3fe" providerId="AD" clId="Web-{6CE2EB92-4ACA-3A33-619A-B7F7059B7942}" dt="2018-08-16T13:47:12.661" v="36"/>
          <ac:spMkLst>
            <pc:docMk/>
            <pc:sldMk cId="1810482912" sldId="441"/>
            <ac:spMk id="46083" creationId="{00000000-0000-0000-0000-000000000000}"/>
          </ac:spMkLst>
        </pc:spChg>
      </pc:sldChg>
      <pc:sldChg chg="modSp">
        <pc:chgData name="Ignacio Madero Cabib (i.maderocabib)" userId="S::i.maderocabib@uchile.cl::38865661-aa61-44c1-b804-3cca6a5fe3fe" providerId="AD" clId="Web-{6CE2EB92-4ACA-3A33-619A-B7F7059B7942}" dt="2018-08-16T13:47:29.021" v="38"/>
        <pc:sldMkLst>
          <pc:docMk/>
          <pc:sldMk cId="1937649792" sldId="444"/>
        </pc:sldMkLst>
        <pc:spChg chg="mod">
          <ac:chgData name="Ignacio Madero Cabib (i.maderocabib)" userId="S::i.maderocabib@uchile.cl::38865661-aa61-44c1-b804-3cca6a5fe3fe" providerId="AD" clId="Web-{6CE2EB92-4ACA-3A33-619A-B7F7059B7942}" dt="2018-08-16T13:47:29.021" v="38"/>
          <ac:spMkLst>
            <pc:docMk/>
            <pc:sldMk cId="1937649792" sldId="444"/>
            <ac:spMk id="49155" creationId="{00000000-0000-0000-0000-000000000000}"/>
          </ac:spMkLst>
        </pc:spChg>
      </pc:sldChg>
      <pc:sldChg chg="modSp">
        <pc:chgData name="Ignacio Madero Cabib (i.maderocabib)" userId="S::i.maderocabib@uchile.cl::38865661-aa61-44c1-b804-3cca6a5fe3fe" providerId="AD" clId="Web-{6CE2EB92-4ACA-3A33-619A-B7F7059B7942}" dt="2018-08-16T13:51:42.573" v="57" actId="20577"/>
        <pc:sldMkLst>
          <pc:docMk/>
          <pc:sldMk cId="804184532" sldId="447"/>
        </pc:sldMkLst>
        <pc:spChg chg="mod">
          <ac:chgData name="Ignacio Madero Cabib (i.maderocabib)" userId="S::i.maderocabib@uchile.cl::38865661-aa61-44c1-b804-3cca6a5fe3fe" providerId="AD" clId="Web-{6CE2EB92-4ACA-3A33-619A-B7F7059B7942}" dt="2018-08-16T13:51:42.573" v="57" actId="20577"/>
          <ac:spMkLst>
            <pc:docMk/>
            <pc:sldMk cId="804184532" sldId="447"/>
            <ac:spMk id="52226" creationId="{00000000-0000-0000-0000-000000000000}"/>
          </ac:spMkLst>
        </pc:spChg>
      </pc:sldChg>
      <pc:sldChg chg="modSp">
        <pc:chgData name="Ignacio Madero Cabib (i.maderocabib)" userId="S::i.maderocabib@uchile.cl::38865661-aa61-44c1-b804-3cca6a5fe3fe" providerId="AD" clId="Web-{6CE2EB92-4ACA-3A33-619A-B7F7059B7942}" dt="2018-08-16T13:52:19.401" v="64" actId="20577"/>
        <pc:sldMkLst>
          <pc:docMk/>
          <pc:sldMk cId="3987757014" sldId="448"/>
        </pc:sldMkLst>
        <pc:spChg chg="mod">
          <ac:chgData name="Ignacio Madero Cabib (i.maderocabib)" userId="S::i.maderocabib@uchile.cl::38865661-aa61-44c1-b804-3cca6a5fe3fe" providerId="AD" clId="Web-{6CE2EB92-4ACA-3A33-619A-B7F7059B7942}" dt="2018-08-16T13:52:19.401" v="64" actId="20577"/>
          <ac:spMkLst>
            <pc:docMk/>
            <pc:sldMk cId="3987757014" sldId="448"/>
            <ac:spMk id="53250" creationId="{00000000-0000-0000-0000-000000000000}"/>
          </ac:spMkLst>
        </pc:spChg>
      </pc:sldChg>
      <pc:sldChg chg="addSp delSp modSp mod modClrScheme chgLayout">
        <pc:chgData name="Ignacio Madero Cabib (i.maderocabib)" userId="S::i.maderocabib@uchile.cl::38865661-aa61-44c1-b804-3cca6a5fe3fe" providerId="AD" clId="Web-{6CE2EB92-4ACA-3A33-619A-B7F7059B7942}" dt="2018-08-16T13:56:53.032" v="97"/>
        <pc:sldMkLst>
          <pc:docMk/>
          <pc:sldMk cId="2410667105" sldId="449"/>
        </pc:sldMkLst>
        <pc:spChg chg="add del mod ord">
          <ac:chgData name="Ignacio Madero Cabib (i.maderocabib)" userId="S::i.maderocabib@uchile.cl::38865661-aa61-44c1-b804-3cca6a5fe3fe" providerId="AD" clId="Web-{6CE2EB92-4ACA-3A33-619A-B7F7059B7942}" dt="2018-08-16T13:55:52.640" v="82"/>
          <ac:spMkLst>
            <pc:docMk/>
            <pc:sldMk cId="2410667105" sldId="449"/>
            <ac:spMk id="2" creationId="{A31ED77C-5F2A-4AAB-A73C-B20C6C6AF8AE}"/>
          </ac:spMkLst>
        </pc:spChg>
        <pc:spChg chg="add mod ord">
          <ac:chgData name="Ignacio Madero Cabib (i.maderocabib)" userId="S::i.maderocabib@uchile.cl::38865661-aa61-44c1-b804-3cca6a5fe3fe" providerId="AD" clId="Web-{6CE2EB92-4ACA-3A33-619A-B7F7059B7942}" dt="2018-08-16T13:56:30.094" v="88" actId="20577"/>
          <ac:spMkLst>
            <pc:docMk/>
            <pc:sldMk cId="2410667105" sldId="449"/>
            <ac:spMk id="3" creationId="{3C0F317D-7429-4401-8A90-95A919212105}"/>
          </ac:spMkLst>
        </pc:spChg>
        <pc:spChg chg="add del mod ord">
          <ac:chgData name="Ignacio Madero Cabib (i.maderocabib)" userId="S::i.maderocabib@uchile.cl::38865661-aa61-44c1-b804-3cca6a5fe3fe" providerId="AD" clId="Web-{6CE2EB92-4ACA-3A33-619A-B7F7059B7942}" dt="2018-08-16T13:56:33.078" v="91"/>
          <ac:spMkLst>
            <pc:docMk/>
            <pc:sldMk cId="2410667105" sldId="449"/>
            <ac:spMk id="4" creationId="{69326A08-FBB2-4710-BE75-4F793C2F18A7}"/>
          </ac:spMkLst>
        </pc:spChg>
        <pc:spChg chg="del mod">
          <ac:chgData name="Ignacio Madero Cabib (i.maderocabib)" userId="S::i.maderocabib@uchile.cl::38865661-aa61-44c1-b804-3cca6a5fe3fe" providerId="AD" clId="Web-{6CE2EB92-4ACA-3A33-619A-B7F7059B7942}" dt="2018-08-16T13:56:06.140" v="85"/>
          <ac:spMkLst>
            <pc:docMk/>
            <pc:sldMk cId="2410667105" sldId="449"/>
            <ac:spMk id="6" creationId="{00000000-0000-0000-0000-000000000000}"/>
          </ac:spMkLst>
        </pc:spChg>
        <pc:spChg chg="mod">
          <ac:chgData name="Ignacio Madero Cabib (i.maderocabib)" userId="S::i.maderocabib@uchile.cl::38865661-aa61-44c1-b804-3cca6a5fe3fe" providerId="AD" clId="Web-{6CE2EB92-4ACA-3A33-619A-B7F7059B7942}" dt="2018-08-16T13:56:53.032" v="97"/>
          <ac:spMkLst>
            <pc:docMk/>
            <pc:sldMk cId="2410667105" sldId="449"/>
            <ac:spMk id="54276" creationId="{00000000-0000-0000-0000-000000000000}"/>
          </ac:spMkLst>
        </pc:spChg>
        <pc:spChg chg="mod">
          <ac:chgData name="Ignacio Madero Cabib (i.maderocabib)" userId="S::i.maderocabib@uchile.cl::38865661-aa61-44c1-b804-3cca6a5fe3fe" providerId="AD" clId="Web-{6CE2EB92-4ACA-3A33-619A-B7F7059B7942}" dt="2018-08-16T13:56:38.375" v="92" actId="14100"/>
          <ac:spMkLst>
            <pc:docMk/>
            <pc:sldMk cId="2410667105" sldId="449"/>
            <ac:spMk id="54277" creationId="{00000000-0000-0000-0000-000000000000}"/>
          </ac:spMkLst>
        </pc:spChg>
        <pc:picChg chg="mod">
          <ac:chgData name="Ignacio Madero Cabib (i.maderocabib)" userId="S::i.maderocabib@uchile.cl::38865661-aa61-44c1-b804-3cca6a5fe3fe" providerId="AD" clId="Web-{6CE2EB92-4ACA-3A33-619A-B7F7059B7942}" dt="2018-08-16T13:56:42.922" v="93" actId="1076"/>
          <ac:picMkLst>
            <pc:docMk/>
            <pc:sldMk cId="2410667105" sldId="449"/>
            <ac:picMk id="54275" creationId="{00000000-0000-0000-0000-000000000000}"/>
          </ac:picMkLst>
        </pc:picChg>
      </pc:sldChg>
      <pc:sldChg chg="addSp delSp modSp mod modClrScheme delAnim chgLayout">
        <pc:chgData name="Ignacio Madero Cabib (i.maderocabib)" userId="S::i.maderocabib@uchile.cl::38865661-aa61-44c1-b804-3cca6a5fe3fe" providerId="AD" clId="Web-{6CE2EB92-4ACA-3A33-619A-B7F7059B7942}" dt="2018-08-16T13:59:35.661" v="129" actId="20577"/>
        <pc:sldMkLst>
          <pc:docMk/>
          <pc:sldMk cId="3895867874" sldId="450"/>
        </pc:sldMkLst>
        <pc:spChg chg="add mod ord">
          <ac:chgData name="Ignacio Madero Cabib (i.maderocabib)" userId="S::i.maderocabib@uchile.cl::38865661-aa61-44c1-b804-3cca6a5fe3fe" providerId="AD" clId="Web-{6CE2EB92-4ACA-3A33-619A-B7F7059B7942}" dt="2018-08-16T13:58:19.877" v="116" actId="20577"/>
          <ac:spMkLst>
            <pc:docMk/>
            <pc:sldMk cId="3895867874" sldId="450"/>
            <ac:spMk id="2" creationId="{4326B544-70D7-497E-871D-E94870171BA6}"/>
          </ac:spMkLst>
        </pc:spChg>
        <pc:spChg chg="add mod ord">
          <ac:chgData name="Ignacio Madero Cabib (i.maderocabib)" userId="S::i.maderocabib@uchile.cl::38865661-aa61-44c1-b804-3cca6a5fe3fe" providerId="AD" clId="Web-{6CE2EB92-4ACA-3A33-619A-B7F7059B7942}" dt="2018-08-16T13:59:35.661" v="129" actId="20577"/>
          <ac:spMkLst>
            <pc:docMk/>
            <pc:sldMk cId="3895867874" sldId="450"/>
            <ac:spMk id="3" creationId="{7AD9BDB8-BAAA-45B8-88FF-5765890EC6AD}"/>
          </ac:spMkLst>
        </pc:spChg>
        <pc:spChg chg="del mod">
          <ac:chgData name="Ignacio Madero Cabib (i.maderocabib)" userId="S::i.maderocabib@uchile.cl::38865661-aa61-44c1-b804-3cca6a5fe3fe" providerId="AD" clId="Web-{6CE2EB92-4ACA-3A33-619A-B7F7059B7942}" dt="2018-08-16T13:58:12.330" v="112"/>
          <ac:spMkLst>
            <pc:docMk/>
            <pc:sldMk cId="3895867874" sldId="450"/>
            <ac:spMk id="4" creationId="{00000000-0000-0000-0000-000000000000}"/>
          </ac:spMkLst>
        </pc:spChg>
        <pc:spChg chg="del mod">
          <ac:chgData name="Ignacio Madero Cabib (i.maderocabib)" userId="S::i.maderocabib@uchile.cl::38865661-aa61-44c1-b804-3cca6a5fe3fe" providerId="AD" clId="Web-{6CE2EB92-4ACA-3A33-619A-B7F7059B7942}" dt="2018-08-16T13:57:55.986" v="108"/>
          <ac:spMkLst>
            <pc:docMk/>
            <pc:sldMk cId="3895867874" sldId="450"/>
            <ac:spMk id="418869" creationId="{00000000-0000-0000-0000-000000000000}"/>
          </ac:spMkLst>
        </pc:spChg>
      </pc:sldChg>
      <pc:sldChg chg="modSp">
        <pc:chgData name="Ignacio Madero Cabib (i.maderocabib)" userId="S::i.maderocabib@uchile.cl::38865661-aa61-44c1-b804-3cca6a5fe3fe" providerId="AD" clId="Web-{6CE2EB92-4ACA-3A33-619A-B7F7059B7942}" dt="2018-08-16T13:59:48.723" v="130"/>
        <pc:sldMkLst>
          <pc:docMk/>
          <pc:sldMk cId="324184041" sldId="451"/>
        </pc:sldMkLst>
        <pc:spChg chg="mod">
          <ac:chgData name="Ignacio Madero Cabib (i.maderocabib)" userId="S::i.maderocabib@uchile.cl::38865661-aa61-44c1-b804-3cca6a5fe3fe" providerId="AD" clId="Web-{6CE2EB92-4ACA-3A33-619A-B7F7059B7942}" dt="2018-08-16T13:59:48.723" v="130"/>
          <ac:spMkLst>
            <pc:docMk/>
            <pc:sldMk cId="324184041" sldId="451"/>
            <ac:spMk id="56323" creationId="{00000000-0000-0000-0000-000000000000}"/>
          </ac:spMkLst>
        </pc:spChg>
      </pc:sldChg>
      <pc:sldChg chg="modSp">
        <pc:chgData name="Ignacio Madero Cabib (i.maderocabib)" userId="S::i.maderocabib@uchile.cl::38865661-aa61-44c1-b804-3cca6a5fe3fe" providerId="AD" clId="Web-{6CE2EB92-4ACA-3A33-619A-B7F7059B7942}" dt="2018-08-16T14:00:08.770" v="133"/>
        <pc:sldMkLst>
          <pc:docMk/>
          <pc:sldMk cId="1578086083" sldId="452"/>
        </pc:sldMkLst>
        <pc:spChg chg="mod">
          <ac:chgData name="Ignacio Madero Cabib (i.maderocabib)" userId="S::i.maderocabib@uchile.cl::38865661-aa61-44c1-b804-3cca6a5fe3fe" providerId="AD" clId="Web-{6CE2EB92-4ACA-3A33-619A-B7F7059B7942}" dt="2018-08-16T14:00:08.770" v="133"/>
          <ac:spMkLst>
            <pc:docMk/>
            <pc:sldMk cId="1578086083" sldId="452"/>
            <ac:spMk id="57347" creationId="{00000000-0000-0000-0000-000000000000}"/>
          </ac:spMkLst>
        </pc:spChg>
      </pc:sldChg>
      <pc:sldChg chg="modSp">
        <pc:chgData name="Ignacio Madero Cabib (i.maderocabib)" userId="S::i.maderocabib@uchile.cl::38865661-aa61-44c1-b804-3cca6a5fe3fe" providerId="AD" clId="Web-{6CE2EB92-4ACA-3A33-619A-B7F7059B7942}" dt="2018-08-16T14:00:19.707" v="134"/>
        <pc:sldMkLst>
          <pc:docMk/>
          <pc:sldMk cId="986526267" sldId="453"/>
        </pc:sldMkLst>
        <pc:spChg chg="mod">
          <ac:chgData name="Ignacio Madero Cabib (i.maderocabib)" userId="S::i.maderocabib@uchile.cl::38865661-aa61-44c1-b804-3cca6a5fe3fe" providerId="AD" clId="Web-{6CE2EB92-4ACA-3A33-619A-B7F7059B7942}" dt="2018-08-16T14:00:19.707" v="134"/>
          <ac:spMkLst>
            <pc:docMk/>
            <pc:sldMk cId="986526267" sldId="453"/>
            <ac:spMk id="58371" creationId="{00000000-0000-0000-0000-000000000000}"/>
          </ac:spMkLst>
        </pc:spChg>
      </pc:sldChg>
      <pc:sldChg chg="modSp">
        <pc:chgData name="Ignacio Madero Cabib (i.maderocabib)" userId="S::i.maderocabib@uchile.cl::38865661-aa61-44c1-b804-3cca6a5fe3fe" providerId="AD" clId="Web-{6CE2EB92-4ACA-3A33-619A-B7F7059B7942}" dt="2018-08-16T14:00:36.348" v="140" actId="20577"/>
        <pc:sldMkLst>
          <pc:docMk/>
          <pc:sldMk cId="604777011" sldId="454"/>
        </pc:sldMkLst>
        <pc:spChg chg="mod">
          <ac:chgData name="Ignacio Madero Cabib (i.maderocabib)" userId="S::i.maderocabib@uchile.cl::38865661-aa61-44c1-b804-3cca6a5fe3fe" providerId="AD" clId="Web-{6CE2EB92-4ACA-3A33-619A-B7F7059B7942}" dt="2018-08-16T14:00:36.348" v="140" actId="20577"/>
          <ac:spMkLst>
            <pc:docMk/>
            <pc:sldMk cId="604777011" sldId="454"/>
            <ac:spMk id="59395" creationId="{00000000-0000-0000-0000-000000000000}"/>
          </ac:spMkLst>
        </pc:spChg>
      </pc:sldChg>
      <pc:sldChg chg="modSp">
        <pc:chgData name="Ignacio Madero Cabib (i.maderocabib)" userId="S::i.maderocabib@uchile.cl::38865661-aa61-44c1-b804-3cca6a5fe3fe" providerId="AD" clId="Web-{6CE2EB92-4ACA-3A33-619A-B7F7059B7942}" dt="2018-08-16T14:00:58.351" v="142"/>
        <pc:sldMkLst>
          <pc:docMk/>
          <pc:sldMk cId="1445147301" sldId="455"/>
        </pc:sldMkLst>
        <pc:spChg chg="mod">
          <ac:chgData name="Ignacio Madero Cabib (i.maderocabib)" userId="S::i.maderocabib@uchile.cl::38865661-aa61-44c1-b804-3cca6a5fe3fe" providerId="AD" clId="Web-{6CE2EB92-4ACA-3A33-619A-B7F7059B7942}" dt="2018-08-16T14:00:44.114" v="141"/>
          <ac:spMkLst>
            <pc:docMk/>
            <pc:sldMk cId="1445147301" sldId="455"/>
            <ac:spMk id="3" creationId="{00000000-0000-0000-0000-000000000000}"/>
          </ac:spMkLst>
        </pc:spChg>
        <pc:spChg chg="mod">
          <ac:chgData name="Ignacio Madero Cabib (i.maderocabib)" userId="S::i.maderocabib@uchile.cl::38865661-aa61-44c1-b804-3cca6a5fe3fe" providerId="AD" clId="Web-{6CE2EB92-4ACA-3A33-619A-B7F7059B7942}" dt="2018-08-16T14:00:58.351" v="142"/>
          <ac:spMkLst>
            <pc:docMk/>
            <pc:sldMk cId="1445147301" sldId="455"/>
            <ac:spMk id="60420" creationId="{00000000-0000-0000-0000-000000000000}"/>
          </ac:spMkLst>
        </pc:spChg>
      </pc:sldChg>
      <pc:sldChg chg="modSp">
        <pc:chgData name="Ignacio Madero Cabib (i.maderocabib)" userId="S::i.maderocabib@uchile.cl::38865661-aa61-44c1-b804-3cca6a5fe3fe" providerId="AD" clId="Web-{6CE2EB92-4ACA-3A33-619A-B7F7059B7942}" dt="2018-08-16T14:01:19.537" v="143"/>
        <pc:sldMkLst>
          <pc:docMk/>
          <pc:sldMk cId="2235098683" sldId="456"/>
        </pc:sldMkLst>
        <pc:spChg chg="mod">
          <ac:chgData name="Ignacio Madero Cabib (i.maderocabib)" userId="S::i.maderocabib@uchile.cl::38865661-aa61-44c1-b804-3cca6a5fe3fe" providerId="AD" clId="Web-{6CE2EB92-4ACA-3A33-619A-B7F7059B7942}" dt="2018-08-16T14:01:19.537" v="143"/>
          <ac:spMkLst>
            <pc:docMk/>
            <pc:sldMk cId="2235098683" sldId="456"/>
            <ac:spMk id="3" creationId="{00000000-0000-0000-0000-000000000000}"/>
          </ac:spMkLst>
        </pc:spChg>
      </pc:sldChg>
      <pc:sldChg chg="modSp">
        <pc:chgData name="Ignacio Madero Cabib (i.maderocabib)" userId="S::i.maderocabib@uchile.cl::38865661-aa61-44c1-b804-3cca6a5fe3fe" providerId="AD" clId="Web-{6CE2EB92-4ACA-3A33-619A-B7F7059B7942}" dt="2018-08-16T14:01:26.271" v="144"/>
        <pc:sldMkLst>
          <pc:docMk/>
          <pc:sldMk cId="1971721466" sldId="457"/>
        </pc:sldMkLst>
        <pc:spChg chg="mod">
          <ac:chgData name="Ignacio Madero Cabib (i.maderocabib)" userId="S::i.maderocabib@uchile.cl::38865661-aa61-44c1-b804-3cca6a5fe3fe" providerId="AD" clId="Web-{6CE2EB92-4ACA-3A33-619A-B7F7059B7942}" dt="2018-08-16T14:01:26.271" v="144"/>
          <ac:spMkLst>
            <pc:docMk/>
            <pc:sldMk cId="1971721466" sldId="457"/>
            <ac:spMk id="62467" creationId="{00000000-0000-0000-0000-000000000000}"/>
          </ac:spMkLst>
        </pc:spChg>
      </pc:sldChg>
      <pc:sldChg chg="add del">
        <pc:chgData name="Ignacio Madero Cabib (i.maderocabib)" userId="S::i.maderocabib@uchile.cl::38865661-aa61-44c1-b804-3cca6a5fe3fe" providerId="AD" clId="Web-{6CE2EB92-4ACA-3A33-619A-B7F7059B7942}" dt="2018-08-16T14:02:43.820" v="150"/>
        <pc:sldMkLst>
          <pc:docMk/>
          <pc:sldMk cId="683653786" sldId="1114"/>
        </pc:sldMkLst>
      </pc:sldChg>
      <pc:sldChg chg="modSp">
        <pc:chgData name="Ignacio Madero Cabib (i.maderocabib)" userId="S::i.maderocabib@uchile.cl::38865661-aa61-44c1-b804-3cca6a5fe3fe" providerId="AD" clId="Web-{6CE2EB92-4ACA-3A33-619A-B7F7059B7942}" dt="2018-08-16T13:48:45.538" v="53"/>
        <pc:sldMkLst>
          <pc:docMk/>
          <pc:sldMk cId="2650946453" sldId="1136"/>
        </pc:sldMkLst>
        <pc:spChg chg="mod">
          <ac:chgData name="Ignacio Madero Cabib (i.maderocabib)" userId="S::i.maderocabib@uchile.cl::38865661-aa61-44c1-b804-3cca6a5fe3fe" providerId="AD" clId="Web-{6CE2EB92-4ACA-3A33-619A-B7F7059B7942}" dt="2018-08-16T13:48:45.538" v="53"/>
          <ac:spMkLst>
            <pc:docMk/>
            <pc:sldMk cId="2650946453" sldId="1136"/>
            <ac:spMk id="3" creationId="{8C742287-7D7F-C749-BA7E-7718D45ED39E}"/>
          </ac:spMkLst>
        </pc:spChg>
      </pc:sldChg>
      <pc:sldChg chg="add replId">
        <pc:chgData name="Ignacio Madero Cabib (i.maderocabib)" userId="S::i.maderocabib@uchile.cl::38865661-aa61-44c1-b804-3cca6a5fe3fe" providerId="AD" clId="Web-{6CE2EB92-4ACA-3A33-619A-B7F7059B7942}" dt="2018-08-16T14:02:00.335" v="147"/>
        <pc:sldMkLst>
          <pc:docMk/>
          <pc:sldMk cId="3116485656" sldId="1137"/>
        </pc:sldMkLst>
      </pc:sldChg>
      <pc:sldChg chg="del">
        <pc:chgData name="Ignacio Madero Cabib (i.maderocabib)" userId="S::i.maderocabib@uchile.cl::38865661-aa61-44c1-b804-3cca6a5fe3fe" providerId="AD" clId="Web-{6CE2EB92-4ACA-3A33-619A-B7F7059B7942}" dt="2018-08-16T13:47:25.068" v="37"/>
        <pc:sldMkLst>
          <pc:docMk/>
          <pc:sldMk cId="2742818930" sldId="1138"/>
        </pc:sldMkLst>
      </pc:sldChg>
    </pc:docChg>
  </pc:docChgLst>
  <pc:docChgLst>
    <pc:chgData name="Ignacio Madero Cabib (i.maderocabib)" userId="S::i.maderocabib@uchile.cl::38865661-aa61-44c1-b804-3cca6a5fe3fe" providerId="AD" clId="Web-{4AF69EF0-5DA7-DC83-E28F-CE365878A43D}"/>
    <pc:docChg chg="modSld">
      <pc:chgData name="Ignacio Madero Cabib (i.maderocabib)" userId="S::i.maderocabib@uchile.cl::38865661-aa61-44c1-b804-3cca6a5fe3fe" providerId="AD" clId="Web-{4AF69EF0-5DA7-DC83-E28F-CE365878A43D}" dt="2018-08-16T17:00:43.969" v="99" actId="20577"/>
      <pc:docMkLst>
        <pc:docMk/>
      </pc:docMkLst>
      <pc:sldChg chg="modSp">
        <pc:chgData name="Ignacio Madero Cabib (i.maderocabib)" userId="S::i.maderocabib@uchile.cl::38865661-aa61-44c1-b804-3cca6a5fe3fe" providerId="AD" clId="Web-{4AF69EF0-5DA7-DC83-E28F-CE365878A43D}" dt="2018-08-16T15:25:29.039" v="15" actId="20577"/>
        <pc:sldMkLst>
          <pc:docMk/>
          <pc:sldMk cId="1248231895" sldId="432"/>
        </pc:sldMkLst>
        <pc:spChg chg="mod">
          <ac:chgData name="Ignacio Madero Cabib (i.maderocabib)" userId="S::i.maderocabib@uchile.cl::38865661-aa61-44c1-b804-3cca6a5fe3fe" providerId="AD" clId="Web-{4AF69EF0-5DA7-DC83-E28F-CE365878A43D}" dt="2018-08-16T15:25:10.819" v="11" actId="20577"/>
          <ac:spMkLst>
            <pc:docMk/>
            <pc:sldMk cId="1248231895" sldId="432"/>
            <ac:spMk id="3" creationId="{00000000-0000-0000-0000-000000000000}"/>
          </ac:spMkLst>
        </pc:spChg>
        <pc:spChg chg="mod">
          <ac:chgData name="Ignacio Madero Cabib (i.maderocabib)" userId="S::i.maderocabib@uchile.cl::38865661-aa61-44c1-b804-3cca6a5fe3fe" providerId="AD" clId="Web-{4AF69EF0-5DA7-DC83-E28F-CE365878A43D}" dt="2018-08-16T15:25:29.039" v="15" actId="20577"/>
          <ac:spMkLst>
            <pc:docMk/>
            <pc:sldMk cId="1248231895" sldId="432"/>
            <ac:spMk id="36866" creationId="{00000000-0000-0000-0000-000000000000}"/>
          </ac:spMkLst>
        </pc:spChg>
      </pc:sldChg>
      <pc:sldChg chg="modSp">
        <pc:chgData name="Ignacio Madero Cabib (i.maderocabib)" userId="S::i.maderocabib@uchile.cl::38865661-aa61-44c1-b804-3cca6a5fe3fe" providerId="AD" clId="Web-{4AF69EF0-5DA7-DC83-E28F-CE365878A43D}" dt="2018-08-16T15:35:15.243" v="57" actId="20577"/>
        <pc:sldMkLst>
          <pc:docMk/>
          <pc:sldMk cId="1379455472" sldId="433"/>
        </pc:sldMkLst>
        <pc:spChg chg="mod">
          <ac:chgData name="Ignacio Madero Cabib (i.maderocabib)" userId="S::i.maderocabib@uchile.cl::38865661-aa61-44c1-b804-3cca6a5fe3fe" providerId="AD" clId="Web-{4AF69EF0-5DA7-DC83-E28F-CE365878A43D}" dt="2018-08-16T15:34:53.946" v="50" actId="20577"/>
          <ac:spMkLst>
            <pc:docMk/>
            <pc:sldMk cId="1379455472" sldId="433"/>
            <ac:spMk id="37890" creationId="{00000000-0000-0000-0000-000000000000}"/>
          </ac:spMkLst>
        </pc:spChg>
        <pc:spChg chg="mod">
          <ac:chgData name="Ignacio Madero Cabib (i.maderocabib)" userId="S::i.maderocabib@uchile.cl::38865661-aa61-44c1-b804-3cca6a5fe3fe" providerId="AD" clId="Web-{4AF69EF0-5DA7-DC83-E28F-CE365878A43D}" dt="2018-08-16T15:35:15.243" v="57" actId="20577"/>
          <ac:spMkLst>
            <pc:docMk/>
            <pc:sldMk cId="1379455472" sldId="433"/>
            <ac:spMk id="37891" creationId="{00000000-0000-0000-0000-000000000000}"/>
          </ac:spMkLst>
        </pc:spChg>
      </pc:sldChg>
      <pc:sldChg chg="modSp">
        <pc:chgData name="Ignacio Madero Cabib (i.maderocabib)" userId="S::i.maderocabib@uchile.cl::38865661-aa61-44c1-b804-3cca6a5fe3fe" providerId="AD" clId="Web-{4AF69EF0-5DA7-DC83-E28F-CE365878A43D}" dt="2018-08-16T15:36:07.807" v="71" actId="20577"/>
        <pc:sldMkLst>
          <pc:docMk/>
          <pc:sldMk cId="66468003" sldId="434"/>
        </pc:sldMkLst>
        <pc:spChg chg="mod">
          <ac:chgData name="Ignacio Madero Cabib (i.maderocabib)" userId="S::i.maderocabib@uchile.cl::38865661-aa61-44c1-b804-3cca6a5fe3fe" providerId="AD" clId="Web-{4AF69EF0-5DA7-DC83-E28F-CE365878A43D}" dt="2018-08-16T15:35:48.541" v="62" actId="20577"/>
          <ac:spMkLst>
            <pc:docMk/>
            <pc:sldMk cId="66468003" sldId="434"/>
            <ac:spMk id="38914" creationId="{00000000-0000-0000-0000-000000000000}"/>
          </ac:spMkLst>
        </pc:spChg>
        <pc:spChg chg="mod">
          <ac:chgData name="Ignacio Madero Cabib (i.maderocabib)" userId="S::i.maderocabib@uchile.cl::38865661-aa61-44c1-b804-3cca6a5fe3fe" providerId="AD" clId="Web-{4AF69EF0-5DA7-DC83-E28F-CE365878A43D}" dt="2018-08-16T15:36:07.807" v="71" actId="20577"/>
          <ac:spMkLst>
            <pc:docMk/>
            <pc:sldMk cId="66468003" sldId="434"/>
            <ac:spMk id="38915" creationId="{00000000-0000-0000-0000-000000000000}"/>
          </ac:spMkLst>
        </pc:spChg>
      </pc:sldChg>
      <pc:sldChg chg="modSp">
        <pc:chgData name="Ignacio Madero Cabib (i.maderocabib)" userId="S::i.maderocabib@uchile.cl::38865661-aa61-44c1-b804-3cca6a5fe3fe" providerId="AD" clId="Web-{4AF69EF0-5DA7-DC83-E28F-CE365878A43D}" dt="2018-08-16T15:36:50.402" v="75"/>
        <pc:sldMkLst>
          <pc:docMk/>
          <pc:sldMk cId="11574367" sldId="435"/>
        </pc:sldMkLst>
        <pc:spChg chg="mod">
          <ac:chgData name="Ignacio Madero Cabib (i.maderocabib)" userId="S::i.maderocabib@uchile.cl::38865661-aa61-44c1-b804-3cca6a5fe3fe" providerId="AD" clId="Web-{4AF69EF0-5DA7-DC83-E28F-CE365878A43D}" dt="2018-08-16T15:36:50.402" v="75"/>
          <ac:spMkLst>
            <pc:docMk/>
            <pc:sldMk cId="11574367" sldId="435"/>
            <ac:spMk id="39938" creationId="{00000000-0000-0000-0000-000000000000}"/>
          </ac:spMkLst>
        </pc:spChg>
        <pc:spChg chg="mod">
          <ac:chgData name="Ignacio Madero Cabib (i.maderocabib)" userId="S::i.maderocabib@uchile.cl::38865661-aa61-44c1-b804-3cca6a5fe3fe" providerId="AD" clId="Web-{4AF69EF0-5DA7-DC83-E28F-CE365878A43D}" dt="2018-08-16T15:36:41.683" v="73" actId="1076"/>
          <ac:spMkLst>
            <pc:docMk/>
            <pc:sldMk cId="11574367" sldId="435"/>
            <ac:spMk id="39939" creationId="{00000000-0000-0000-0000-000000000000}"/>
          </ac:spMkLst>
        </pc:spChg>
        <pc:picChg chg="mod">
          <ac:chgData name="Ignacio Madero Cabib (i.maderocabib)" userId="S::i.maderocabib@uchile.cl::38865661-aa61-44c1-b804-3cca6a5fe3fe" providerId="AD" clId="Web-{4AF69EF0-5DA7-DC83-E28F-CE365878A43D}" dt="2018-08-16T15:36:47.121" v="74" actId="1076"/>
          <ac:picMkLst>
            <pc:docMk/>
            <pc:sldMk cId="11574367" sldId="435"/>
            <ac:picMk id="160772" creationId="{00000000-0000-0000-0000-000000000000}"/>
          </ac:picMkLst>
        </pc:picChg>
      </pc:sldChg>
      <pc:sldChg chg="modSp">
        <pc:chgData name="Ignacio Madero Cabib (i.maderocabib)" userId="S::i.maderocabib@uchile.cl::38865661-aa61-44c1-b804-3cca6a5fe3fe" providerId="AD" clId="Web-{4AF69EF0-5DA7-DC83-E28F-CE365878A43D}" dt="2018-08-16T15:37:04.684" v="78"/>
        <pc:sldMkLst>
          <pc:docMk/>
          <pc:sldMk cId="430542804" sldId="436"/>
        </pc:sldMkLst>
        <pc:spChg chg="mod">
          <ac:chgData name="Ignacio Madero Cabib (i.maderocabib)" userId="S::i.maderocabib@uchile.cl::38865661-aa61-44c1-b804-3cca6a5fe3fe" providerId="AD" clId="Web-{4AF69EF0-5DA7-DC83-E28F-CE365878A43D}" dt="2018-08-16T15:36:59.486" v="76"/>
          <ac:spMkLst>
            <pc:docMk/>
            <pc:sldMk cId="430542804" sldId="436"/>
            <ac:spMk id="40962" creationId="{00000000-0000-0000-0000-000000000000}"/>
          </ac:spMkLst>
        </pc:spChg>
        <pc:spChg chg="mod">
          <ac:chgData name="Ignacio Madero Cabib (i.maderocabib)" userId="S::i.maderocabib@uchile.cl::38865661-aa61-44c1-b804-3cca6a5fe3fe" providerId="AD" clId="Web-{4AF69EF0-5DA7-DC83-E28F-CE365878A43D}" dt="2018-08-16T15:37:04.684" v="78"/>
          <ac:spMkLst>
            <pc:docMk/>
            <pc:sldMk cId="430542804" sldId="436"/>
            <ac:spMk id="40963" creationId="{00000000-0000-0000-0000-000000000000}"/>
          </ac:spMkLst>
        </pc:spChg>
      </pc:sldChg>
      <pc:sldChg chg="modSp">
        <pc:chgData name="Ignacio Madero Cabib (i.maderocabib)" userId="S::i.maderocabib@uchile.cl::38865661-aa61-44c1-b804-3cca6a5fe3fe" providerId="AD" clId="Web-{4AF69EF0-5DA7-DC83-E28F-CE365878A43D}" dt="2018-08-16T15:37:45.310" v="85" actId="1076"/>
        <pc:sldMkLst>
          <pc:docMk/>
          <pc:sldMk cId="1511315352" sldId="437"/>
        </pc:sldMkLst>
        <pc:spChg chg="mod">
          <ac:chgData name="Ignacio Madero Cabib (i.maderocabib)" userId="S::i.maderocabib@uchile.cl::38865661-aa61-44c1-b804-3cca6a5fe3fe" providerId="AD" clId="Web-{4AF69EF0-5DA7-DC83-E28F-CE365878A43D}" dt="2018-08-16T15:37:12.418" v="79"/>
          <ac:spMkLst>
            <pc:docMk/>
            <pc:sldMk cId="1511315352" sldId="437"/>
            <ac:spMk id="41986" creationId="{00000000-0000-0000-0000-000000000000}"/>
          </ac:spMkLst>
        </pc:spChg>
        <pc:spChg chg="mod">
          <ac:chgData name="Ignacio Madero Cabib (i.maderocabib)" userId="S::i.maderocabib@uchile.cl::38865661-aa61-44c1-b804-3cca6a5fe3fe" providerId="AD" clId="Web-{4AF69EF0-5DA7-DC83-E28F-CE365878A43D}" dt="2018-08-16T15:37:41.794" v="84"/>
          <ac:spMkLst>
            <pc:docMk/>
            <pc:sldMk cId="1511315352" sldId="437"/>
            <ac:spMk id="41987" creationId="{00000000-0000-0000-0000-000000000000}"/>
          </ac:spMkLst>
        </pc:spChg>
        <pc:picChg chg="mod">
          <ac:chgData name="Ignacio Madero Cabib (i.maderocabib)" userId="S::i.maderocabib@uchile.cl::38865661-aa61-44c1-b804-3cca6a5fe3fe" providerId="AD" clId="Web-{4AF69EF0-5DA7-DC83-E28F-CE365878A43D}" dt="2018-08-16T15:37:45.310" v="85" actId="1076"/>
          <ac:picMkLst>
            <pc:docMk/>
            <pc:sldMk cId="1511315352" sldId="437"/>
            <ac:picMk id="167943" creationId="{00000000-0000-0000-0000-000000000000}"/>
          </ac:picMkLst>
        </pc:picChg>
      </pc:sldChg>
      <pc:sldChg chg="modSp">
        <pc:chgData name="Ignacio Madero Cabib (i.maderocabib)" userId="S::i.maderocabib@uchile.cl::38865661-aa61-44c1-b804-3cca6a5fe3fe" providerId="AD" clId="Web-{4AF69EF0-5DA7-DC83-E28F-CE365878A43D}" dt="2018-08-16T15:37:55.747" v="86" actId="20577"/>
        <pc:sldMkLst>
          <pc:docMk/>
          <pc:sldMk cId="1774201298" sldId="438"/>
        </pc:sldMkLst>
        <pc:spChg chg="mod">
          <ac:chgData name="Ignacio Madero Cabib (i.maderocabib)" userId="S::i.maderocabib@uchile.cl::38865661-aa61-44c1-b804-3cca6a5fe3fe" providerId="AD" clId="Web-{4AF69EF0-5DA7-DC83-E28F-CE365878A43D}" dt="2018-08-16T15:37:17.028" v="80"/>
          <ac:spMkLst>
            <pc:docMk/>
            <pc:sldMk cId="1774201298" sldId="438"/>
            <ac:spMk id="43010" creationId="{00000000-0000-0000-0000-000000000000}"/>
          </ac:spMkLst>
        </pc:spChg>
        <pc:spChg chg="mod">
          <ac:chgData name="Ignacio Madero Cabib (i.maderocabib)" userId="S::i.maderocabib@uchile.cl::38865661-aa61-44c1-b804-3cca6a5fe3fe" providerId="AD" clId="Web-{4AF69EF0-5DA7-DC83-E28F-CE365878A43D}" dt="2018-08-16T15:37:55.747" v="86" actId="20577"/>
          <ac:spMkLst>
            <pc:docMk/>
            <pc:sldMk cId="1774201298" sldId="438"/>
            <ac:spMk id="43011" creationId="{00000000-0000-0000-0000-000000000000}"/>
          </ac:spMkLst>
        </pc:spChg>
        <pc:picChg chg="mod">
          <ac:chgData name="Ignacio Madero Cabib (i.maderocabib)" userId="S::i.maderocabib@uchile.cl::38865661-aa61-44c1-b804-3cca6a5fe3fe" providerId="AD" clId="Web-{4AF69EF0-5DA7-DC83-E28F-CE365878A43D}" dt="2018-08-16T15:37:23.606" v="81" actId="1076"/>
          <ac:picMkLst>
            <pc:docMk/>
            <pc:sldMk cId="1774201298" sldId="438"/>
            <ac:picMk id="168966" creationId="{00000000-0000-0000-0000-000000000000}"/>
          </ac:picMkLst>
        </pc:picChg>
      </pc:sldChg>
      <pc:sldChg chg="modSp">
        <pc:chgData name="Ignacio Madero Cabib (i.maderocabib)" userId="S::i.maderocabib@uchile.cl::38865661-aa61-44c1-b804-3cca6a5fe3fe" providerId="AD" clId="Web-{4AF69EF0-5DA7-DC83-E28F-CE365878A43D}" dt="2018-08-16T15:38:27.076" v="88"/>
        <pc:sldMkLst>
          <pc:docMk/>
          <pc:sldMk cId="1067101396" sldId="439"/>
        </pc:sldMkLst>
        <pc:spChg chg="mod">
          <ac:chgData name="Ignacio Madero Cabib (i.maderocabib)" userId="S::i.maderocabib@uchile.cl::38865661-aa61-44c1-b804-3cca6a5fe3fe" providerId="AD" clId="Web-{4AF69EF0-5DA7-DC83-E28F-CE365878A43D}" dt="2018-08-16T15:38:27.076" v="88"/>
          <ac:spMkLst>
            <pc:docMk/>
            <pc:sldMk cId="1067101396" sldId="439"/>
            <ac:spMk id="44034" creationId="{00000000-0000-0000-0000-000000000000}"/>
          </ac:spMkLst>
        </pc:spChg>
      </pc:sldChg>
      <pc:sldChg chg="modSp">
        <pc:chgData name="Ignacio Madero Cabib (i.maderocabib)" userId="S::i.maderocabib@uchile.cl::38865661-aa61-44c1-b804-3cca6a5fe3fe" providerId="AD" clId="Web-{4AF69EF0-5DA7-DC83-E28F-CE365878A43D}" dt="2018-08-16T15:38:20.982" v="87"/>
        <pc:sldMkLst>
          <pc:docMk/>
          <pc:sldMk cId="1504959475" sldId="440"/>
        </pc:sldMkLst>
        <pc:spChg chg="mod">
          <ac:chgData name="Ignacio Madero Cabib (i.maderocabib)" userId="S::i.maderocabib@uchile.cl::38865661-aa61-44c1-b804-3cca6a5fe3fe" providerId="AD" clId="Web-{4AF69EF0-5DA7-DC83-E28F-CE365878A43D}" dt="2018-08-16T15:38:20.982" v="87"/>
          <ac:spMkLst>
            <pc:docMk/>
            <pc:sldMk cId="1504959475" sldId="440"/>
            <ac:spMk id="45059" creationId="{00000000-0000-0000-0000-000000000000}"/>
          </ac:spMkLst>
        </pc:spChg>
      </pc:sldChg>
      <pc:sldChg chg="modSp">
        <pc:chgData name="Ignacio Madero Cabib (i.maderocabib)" userId="S::i.maderocabib@uchile.cl::38865661-aa61-44c1-b804-3cca6a5fe3fe" providerId="AD" clId="Web-{4AF69EF0-5DA7-DC83-E28F-CE365878A43D}" dt="2018-08-16T15:39:13.359" v="90"/>
        <pc:sldMkLst>
          <pc:docMk/>
          <pc:sldMk cId="1810482912" sldId="441"/>
        </pc:sldMkLst>
        <pc:spChg chg="mod">
          <ac:chgData name="Ignacio Madero Cabib (i.maderocabib)" userId="S::i.maderocabib@uchile.cl::38865661-aa61-44c1-b804-3cca6a5fe3fe" providerId="AD" clId="Web-{4AF69EF0-5DA7-DC83-E28F-CE365878A43D}" dt="2018-08-16T15:39:13.359" v="90"/>
          <ac:spMkLst>
            <pc:docMk/>
            <pc:sldMk cId="1810482912" sldId="441"/>
            <ac:spMk id="46082" creationId="{00000000-0000-0000-0000-000000000000}"/>
          </ac:spMkLst>
        </pc:spChg>
      </pc:sldChg>
      <pc:sldChg chg="modSp">
        <pc:chgData name="Ignacio Madero Cabib (i.maderocabib)" userId="S::i.maderocabib@uchile.cl::38865661-aa61-44c1-b804-3cca6a5fe3fe" providerId="AD" clId="Web-{4AF69EF0-5DA7-DC83-E28F-CE365878A43D}" dt="2018-08-16T15:40:12.454" v="92"/>
        <pc:sldMkLst>
          <pc:docMk/>
          <pc:sldMk cId="772064816" sldId="442"/>
        </pc:sldMkLst>
        <pc:spChg chg="mod">
          <ac:chgData name="Ignacio Madero Cabib (i.maderocabib)" userId="S::i.maderocabib@uchile.cl::38865661-aa61-44c1-b804-3cca6a5fe3fe" providerId="AD" clId="Web-{4AF69EF0-5DA7-DC83-E28F-CE365878A43D}" dt="2018-08-16T15:40:12.454" v="92"/>
          <ac:spMkLst>
            <pc:docMk/>
            <pc:sldMk cId="772064816" sldId="442"/>
            <ac:spMk id="47106" creationId="{00000000-0000-0000-0000-000000000000}"/>
          </ac:spMkLst>
        </pc:spChg>
      </pc:sldChg>
      <pc:sldChg chg="modSp">
        <pc:chgData name="Ignacio Madero Cabib (i.maderocabib)" userId="S::i.maderocabib@uchile.cl::38865661-aa61-44c1-b804-3cca6a5fe3fe" providerId="AD" clId="Web-{4AF69EF0-5DA7-DC83-E28F-CE365878A43D}" dt="2018-08-16T15:40:42.517" v="93" actId="14100"/>
        <pc:sldMkLst>
          <pc:docMk/>
          <pc:sldMk cId="2728279171" sldId="443"/>
        </pc:sldMkLst>
        <pc:spChg chg="mod">
          <ac:chgData name="Ignacio Madero Cabib (i.maderocabib)" userId="S::i.maderocabib@uchile.cl::38865661-aa61-44c1-b804-3cca6a5fe3fe" providerId="AD" clId="Web-{4AF69EF0-5DA7-DC83-E28F-CE365878A43D}" dt="2018-08-16T15:40:42.517" v="93" actId="14100"/>
          <ac:spMkLst>
            <pc:docMk/>
            <pc:sldMk cId="2728279171" sldId="443"/>
            <ac:spMk id="48130" creationId="{00000000-0000-0000-0000-000000000000}"/>
          </ac:spMkLst>
        </pc:spChg>
      </pc:sldChg>
      <pc:sldChg chg="modSp">
        <pc:chgData name="Ignacio Madero Cabib (i.maderocabib)" userId="S::i.maderocabib@uchile.cl::38865661-aa61-44c1-b804-3cca6a5fe3fe" providerId="AD" clId="Web-{4AF69EF0-5DA7-DC83-E28F-CE365878A43D}" dt="2018-08-16T17:00:43.969" v="98" actId="20577"/>
        <pc:sldMkLst>
          <pc:docMk/>
          <pc:sldMk cId="1937649792" sldId="444"/>
        </pc:sldMkLst>
        <pc:spChg chg="mod">
          <ac:chgData name="Ignacio Madero Cabib (i.maderocabib)" userId="S::i.maderocabib@uchile.cl::38865661-aa61-44c1-b804-3cca6a5fe3fe" providerId="AD" clId="Web-{4AF69EF0-5DA7-DC83-E28F-CE365878A43D}" dt="2018-08-16T17:00:43.969" v="98" actId="20577"/>
          <ac:spMkLst>
            <pc:docMk/>
            <pc:sldMk cId="1937649792" sldId="444"/>
            <ac:spMk id="49154" creationId="{00000000-0000-0000-0000-000000000000}"/>
          </ac:spMkLst>
        </pc:spChg>
      </pc:sldChg>
      <pc:sldChg chg="modSp">
        <pc:chgData name="Ignacio Madero Cabib (i.maderocabib)" userId="S::i.maderocabib@uchile.cl::38865661-aa61-44c1-b804-3cca6a5fe3fe" providerId="AD" clId="Web-{4AF69EF0-5DA7-DC83-E28F-CE365878A43D}" dt="2018-08-16T15:25:58.305" v="24"/>
        <pc:sldMkLst>
          <pc:docMk/>
          <pc:sldMk cId="444238455" sldId="460"/>
        </pc:sldMkLst>
        <pc:spChg chg="mod">
          <ac:chgData name="Ignacio Madero Cabib (i.maderocabib)" userId="S::i.maderocabib@uchile.cl::38865661-aa61-44c1-b804-3cca6a5fe3fe" providerId="AD" clId="Web-{4AF69EF0-5DA7-DC83-E28F-CE365878A43D}" dt="2018-08-16T15:25:58.305" v="24"/>
          <ac:spMkLst>
            <pc:docMk/>
            <pc:sldMk cId="444238455" sldId="460"/>
            <ac:spMk id="3" creationId="{00000000-0000-0000-0000-000000000000}"/>
          </ac:spMkLst>
        </pc:spChg>
        <pc:spChg chg="mod">
          <ac:chgData name="Ignacio Madero Cabib (i.maderocabib)" userId="S::i.maderocabib@uchile.cl::38865661-aa61-44c1-b804-3cca6a5fe3fe" providerId="AD" clId="Web-{4AF69EF0-5DA7-DC83-E28F-CE365878A43D}" dt="2018-08-16T15:25:36.211" v="19" actId="20577"/>
          <ac:spMkLst>
            <pc:docMk/>
            <pc:sldMk cId="444238455" sldId="460"/>
            <ac:spMk id="36866" creationId="{00000000-0000-0000-0000-000000000000}"/>
          </ac:spMkLst>
        </pc:spChg>
      </pc:sldChg>
      <pc:sldChg chg="modSp">
        <pc:chgData name="Ignacio Madero Cabib (i.maderocabib)" userId="S::i.maderocabib@uchile.cl::38865661-aa61-44c1-b804-3cca6a5fe3fe" providerId="AD" clId="Web-{4AF69EF0-5DA7-DC83-E28F-CE365878A43D}" dt="2018-08-16T15:34:07.617" v="45"/>
        <pc:sldMkLst>
          <pc:docMk/>
          <pc:sldMk cId="2483803760" sldId="461"/>
        </pc:sldMkLst>
        <pc:spChg chg="mod">
          <ac:chgData name="Ignacio Madero Cabib (i.maderocabib)" userId="S::i.maderocabib@uchile.cl::38865661-aa61-44c1-b804-3cca6a5fe3fe" providerId="AD" clId="Web-{4AF69EF0-5DA7-DC83-E28F-CE365878A43D}" dt="2018-08-16T15:34:07.617" v="45"/>
          <ac:spMkLst>
            <pc:docMk/>
            <pc:sldMk cId="2483803760" sldId="461"/>
            <ac:spMk id="37890" creationId="{00000000-0000-0000-0000-000000000000}"/>
          </ac:spMkLst>
        </pc:spChg>
        <pc:spChg chg="mod">
          <ac:chgData name="Ignacio Madero Cabib (i.maderocabib)" userId="S::i.maderocabib@uchile.cl::38865661-aa61-44c1-b804-3cca6a5fe3fe" providerId="AD" clId="Web-{4AF69EF0-5DA7-DC83-E28F-CE365878A43D}" dt="2018-08-16T15:28:20.559" v="40"/>
          <ac:spMkLst>
            <pc:docMk/>
            <pc:sldMk cId="2483803760" sldId="461"/>
            <ac:spMk id="37891" creationId="{00000000-0000-0000-0000-000000000000}"/>
          </ac:spMkLst>
        </pc:spChg>
      </pc:sldChg>
      <pc:sldChg chg="modSp">
        <pc:chgData name="Ignacio Madero Cabib (i.maderocabib)" userId="S::i.maderocabib@uchile.cl::38865661-aa61-44c1-b804-3cca6a5fe3fe" providerId="AD" clId="Web-{4AF69EF0-5DA7-DC83-E28F-CE365878A43D}" dt="2018-08-16T15:39:07.624" v="89"/>
        <pc:sldMkLst>
          <pc:docMk/>
          <pc:sldMk cId="3170202851" sldId="462"/>
        </pc:sldMkLst>
        <pc:spChg chg="mod">
          <ac:chgData name="Ignacio Madero Cabib (i.maderocabib)" userId="S::i.maderocabib@uchile.cl::38865661-aa61-44c1-b804-3cca6a5fe3fe" providerId="AD" clId="Web-{4AF69EF0-5DA7-DC83-E28F-CE365878A43D}" dt="2018-08-16T15:39:07.624" v="89"/>
          <ac:spMkLst>
            <pc:docMk/>
            <pc:sldMk cId="3170202851" sldId="462"/>
            <ac:spMk id="45059" creationId="{00000000-0000-0000-0000-000000000000}"/>
          </ac:spMkLst>
        </pc:spChg>
      </pc:sldChg>
      <pc:sldChg chg="modSp">
        <pc:chgData name="Ignacio Madero Cabib (i.maderocabib)" userId="S::i.maderocabib@uchile.cl::38865661-aa61-44c1-b804-3cca6a5fe3fe" providerId="AD" clId="Web-{4AF69EF0-5DA7-DC83-E28F-CE365878A43D}" dt="2018-08-16T15:40:00.360" v="91"/>
        <pc:sldMkLst>
          <pc:docMk/>
          <pc:sldMk cId="3084059766" sldId="463"/>
        </pc:sldMkLst>
        <pc:spChg chg="mod">
          <ac:chgData name="Ignacio Madero Cabib (i.maderocabib)" userId="S::i.maderocabib@uchile.cl::38865661-aa61-44c1-b804-3cca6a5fe3fe" providerId="AD" clId="Web-{4AF69EF0-5DA7-DC83-E28F-CE365878A43D}" dt="2018-08-16T15:40:00.360" v="91"/>
          <ac:spMkLst>
            <pc:docMk/>
            <pc:sldMk cId="3084059766" sldId="463"/>
            <ac:spMk id="46082" creationId="{00000000-0000-0000-0000-000000000000}"/>
          </ac:spMkLst>
        </pc:spChg>
      </pc:sldChg>
      <pc:sldChg chg="modSp">
        <pc:chgData name="Ignacio Madero Cabib (i.maderocabib)" userId="S::i.maderocabib@uchile.cl::38865661-aa61-44c1-b804-3cca6a5fe3fe" providerId="AD" clId="Web-{4AF69EF0-5DA7-DC83-E28F-CE365878A43D}" dt="2018-08-16T15:24:00.661" v="0"/>
        <pc:sldMkLst>
          <pc:docMk/>
          <pc:sldMk cId="4190255467" sldId="1129"/>
        </pc:sldMkLst>
        <pc:spChg chg="mod">
          <ac:chgData name="Ignacio Madero Cabib (i.maderocabib)" userId="S::i.maderocabib@uchile.cl::38865661-aa61-44c1-b804-3cca6a5fe3fe" providerId="AD" clId="Web-{4AF69EF0-5DA7-DC83-E28F-CE365878A43D}" dt="2018-08-16T15:24:00.661" v="0"/>
          <ac:spMkLst>
            <pc:docMk/>
            <pc:sldMk cId="4190255467" sldId="1129"/>
            <ac:spMk id="2" creationId="{B5FD0AFE-E972-994D-9382-AD7F722DD26A}"/>
          </ac:spMkLst>
        </pc:spChg>
      </pc:sldChg>
      <pc:sldChg chg="modSp">
        <pc:chgData name="Ignacio Madero Cabib (i.maderocabib)" userId="S::i.maderocabib@uchile.cl::38865661-aa61-44c1-b804-3cca6a5fe3fe" providerId="AD" clId="Web-{4AF69EF0-5DA7-DC83-E28F-CE365878A43D}" dt="2018-08-16T15:24:09.662" v="1"/>
        <pc:sldMkLst>
          <pc:docMk/>
          <pc:sldMk cId="57902811" sldId="1130"/>
        </pc:sldMkLst>
        <pc:spChg chg="mod">
          <ac:chgData name="Ignacio Madero Cabib (i.maderocabib)" userId="S::i.maderocabib@uchile.cl::38865661-aa61-44c1-b804-3cca6a5fe3fe" providerId="AD" clId="Web-{4AF69EF0-5DA7-DC83-E28F-CE365878A43D}" dt="2018-08-16T15:24:09.662" v="1"/>
          <ac:spMkLst>
            <pc:docMk/>
            <pc:sldMk cId="57902811" sldId="1130"/>
            <ac:spMk id="2" creationId="{85E2A692-3535-5E4D-A3C7-D2F53D439A33}"/>
          </ac:spMkLst>
        </pc:spChg>
      </pc:sldChg>
      <pc:sldChg chg="modSp">
        <pc:chgData name="Ignacio Madero Cabib (i.maderocabib)" userId="S::i.maderocabib@uchile.cl::38865661-aa61-44c1-b804-3cca6a5fe3fe" providerId="AD" clId="Web-{4AF69EF0-5DA7-DC83-E28F-CE365878A43D}" dt="2018-08-16T15:24:33.443" v="3"/>
        <pc:sldMkLst>
          <pc:docMk/>
          <pc:sldMk cId="3542050075" sldId="1132"/>
        </pc:sldMkLst>
        <pc:spChg chg="mod">
          <ac:chgData name="Ignacio Madero Cabib (i.maderocabib)" userId="S::i.maderocabib@uchile.cl::38865661-aa61-44c1-b804-3cca6a5fe3fe" providerId="AD" clId="Web-{4AF69EF0-5DA7-DC83-E28F-CE365878A43D}" dt="2018-08-16T15:24:33.084" v="2"/>
          <ac:spMkLst>
            <pc:docMk/>
            <pc:sldMk cId="3542050075" sldId="1132"/>
            <ac:spMk id="2" creationId="{A0B374DE-8627-BD4E-A66C-509527D2F3F4}"/>
          </ac:spMkLst>
        </pc:spChg>
        <pc:spChg chg="mod">
          <ac:chgData name="Ignacio Madero Cabib (i.maderocabib)" userId="S::i.maderocabib@uchile.cl::38865661-aa61-44c1-b804-3cca6a5fe3fe" providerId="AD" clId="Web-{4AF69EF0-5DA7-DC83-E28F-CE365878A43D}" dt="2018-08-16T15:24:33.443" v="3"/>
          <ac:spMkLst>
            <pc:docMk/>
            <pc:sldMk cId="3542050075" sldId="1132"/>
            <ac:spMk id="3" creationId="{BFCFC312-4A85-6D41-8007-05696EAB50D1}"/>
          </ac:spMkLst>
        </pc:spChg>
      </pc:sldChg>
      <pc:sldChg chg="modSp">
        <pc:chgData name="Ignacio Madero Cabib (i.maderocabib)" userId="S::i.maderocabib@uchile.cl::38865661-aa61-44c1-b804-3cca6a5fe3fe" providerId="AD" clId="Web-{4AF69EF0-5DA7-DC83-E28F-CE365878A43D}" dt="2018-08-16T15:24:37.772" v="4"/>
        <pc:sldMkLst>
          <pc:docMk/>
          <pc:sldMk cId="1790449945" sldId="1134"/>
        </pc:sldMkLst>
        <pc:spChg chg="mod">
          <ac:chgData name="Ignacio Madero Cabib (i.maderocabib)" userId="S::i.maderocabib@uchile.cl::38865661-aa61-44c1-b804-3cca6a5fe3fe" providerId="AD" clId="Web-{4AF69EF0-5DA7-DC83-E28F-CE365878A43D}" dt="2018-08-16T15:24:37.772" v="4"/>
          <ac:spMkLst>
            <pc:docMk/>
            <pc:sldMk cId="1790449945" sldId="1134"/>
            <ac:spMk id="2" creationId="{A0B374DE-8627-BD4E-A66C-509527D2F3F4}"/>
          </ac:spMkLst>
        </pc:spChg>
      </pc:sldChg>
    </pc:docChg>
  </pc:docChgLst>
  <pc:docChgLst>
    <pc:chgData name="Ignacio Madero Cabib (i.maderocabib)" userId="S::i.maderocabib@uchile.cl::38865661-aa61-44c1-b804-3cca6a5fe3fe" providerId="AD" clId="Web-{C33C3B77-7C6A-0BD1-416B-B3605FF489A7}"/>
    <pc:docChg chg="modSld">
      <pc:chgData name="Ignacio Madero Cabib (i.maderocabib)" userId="S::i.maderocabib@uchile.cl::38865661-aa61-44c1-b804-3cca6a5fe3fe" providerId="AD" clId="Web-{C33C3B77-7C6A-0BD1-416B-B3605FF489A7}" dt="2018-08-16T14:31:47.888" v="159"/>
      <pc:docMkLst>
        <pc:docMk/>
      </pc:docMkLst>
      <pc:sldChg chg="modSp addAnim delAnim modAnim">
        <pc:chgData name="Ignacio Madero Cabib (i.maderocabib)" userId="S::i.maderocabib@uchile.cl::38865661-aa61-44c1-b804-3cca6a5fe3fe" providerId="AD" clId="Web-{C33C3B77-7C6A-0BD1-416B-B3605FF489A7}" dt="2018-08-16T14:11:59.741" v="29"/>
        <pc:sldMkLst>
          <pc:docMk/>
          <pc:sldMk cId="585355199" sldId="395"/>
        </pc:sldMkLst>
        <pc:spChg chg="mod">
          <ac:chgData name="Ignacio Madero Cabib (i.maderocabib)" userId="S::i.maderocabib@uchile.cl::38865661-aa61-44c1-b804-3cca6a5fe3fe" providerId="AD" clId="Web-{C33C3B77-7C6A-0BD1-416B-B3605FF489A7}" dt="2018-08-16T14:11:59.741" v="29"/>
          <ac:spMkLst>
            <pc:docMk/>
            <pc:sldMk cId="585355199" sldId="395"/>
            <ac:spMk id="3074" creationId="{00000000-0000-0000-0000-000000000000}"/>
          </ac:spMkLst>
        </pc:spChg>
        <pc:spChg chg="mod">
          <ac:chgData name="Ignacio Madero Cabib (i.maderocabib)" userId="S::i.maderocabib@uchile.cl::38865661-aa61-44c1-b804-3cca6a5fe3fe" providerId="AD" clId="Web-{C33C3B77-7C6A-0BD1-416B-B3605FF489A7}" dt="2018-08-16T14:07:00.307" v="18" actId="20577"/>
          <ac:spMkLst>
            <pc:docMk/>
            <pc:sldMk cId="585355199" sldId="395"/>
            <ac:spMk id="3075" creationId="{00000000-0000-0000-0000-000000000000}"/>
          </ac:spMkLst>
        </pc:spChg>
      </pc:sldChg>
      <pc:sldChg chg="modSp">
        <pc:chgData name="Ignacio Madero Cabib (i.maderocabib)" userId="S::i.maderocabib@uchile.cl::38865661-aa61-44c1-b804-3cca6a5fe3fe" providerId="AD" clId="Web-{C33C3B77-7C6A-0BD1-416B-B3605FF489A7}" dt="2018-08-16T14:11:52.022" v="28"/>
        <pc:sldMkLst>
          <pc:docMk/>
          <pc:sldMk cId="439705186" sldId="396"/>
        </pc:sldMkLst>
        <pc:spChg chg="mod">
          <ac:chgData name="Ignacio Madero Cabib (i.maderocabib)" userId="S::i.maderocabib@uchile.cl::38865661-aa61-44c1-b804-3cca6a5fe3fe" providerId="AD" clId="Web-{C33C3B77-7C6A-0BD1-416B-B3605FF489A7}" dt="2018-08-16T14:11:52.022" v="28"/>
          <ac:spMkLst>
            <pc:docMk/>
            <pc:sldMk cId="439705186" sldId="396"/>
            <ac:spMk id="4098" creationId="{00000000-0000-0000-0000-000000000000}"/>
          </ac:spMkLst>
        </pc:spChg>
      </pc:sldChg>
      <pc:sldChg chg="modSp">
        <pc:chgData name="Ignacio Madero Cabib (i.maderocabib)" userId="S::i.maderocabib@uchile.cl::38865661-aa61-44c1-b804-3cca6a5fe3fe" providerId="AD" clId="Web-{C33C3B77-7C6A-0BD1-416B-B3605FF489A7}" dt="2018-08-16T14:11:45.084" v="27"/>
        <pc:sldMkLst>
          <pc:docMk/>
          <pc:sldMk cId="2352908245" sldId="398"/>
        </pc:sldMkLst>
        <pc:spChg chg="mod">
          <ac:chgData name="Ignacio Madero Cabib (i.maderocabib)" userId="S::i.maderocabib@uchile.cl::38865661-aa61-44c1-b804-3cca6a5fe3fe" providerId="AD" clId="Web-{C33C3B77-7C6A-0BD1-416B-B3605FF489A7}" dt="2018-08-16T14:11:45.084" v="27"/>
          <ac:spMkLst>
            <pc:docMk/>
            <pc:sldMk cId="2352908245" sldId="398"/>
            <ac:spMk id="6146" creationId="{00000000-0000-0000-0000-000000000000}"/>
          </ac:spMkLst>
        </pc:spChg>
      </pc:sldChg>
      <pc:sldChg chg="modSp">
        <pc:chgData name="Ignacio Madero Cabib (i.maderocabib)" userId="S::i.maderocabib@uchile.cl::38865661-aa61-44c1-b804-3cca6a5fe3fe" providerId="AD" clId="Web-{C33C3B77-7C6A-0BD1-416B-B3605FF489A7}" dt="2018-08-16T14:11:35.224" v="24"/>
        <pc:sldMkLst>
          <pc:docMk/>
          <pc:sldMk cId="4287798306" sldId="399"/>
        </pc:sldMkLst>
        <pc:spChg chg="mod">
          <ac:chgData name="Ignacio Madero Cabib (i.maderocabib)" userId="S::i.maderocabib@uchile.cl::38865661-aa61-44c1-b804-3cca6a5fe3fe" providerId="AD" clId="Web-{C33C3B77-7C6A-0BD1-416B-B3605FF489A7}" dt="2018-08-16T14:11:35.224" v="24"/>
          <ac:spMkLst>
            <pc:docMk/>
            <pc:sldMk cId="4287798306" sldId="399"/>
            <ac:spMk id="7170" creationId="{00000000-0000-0000-0000-000000000000}"/>
          </ac:spMkLst>
        </pc:spChg>
        <pc:spChg chg="mod">
          <ac:chgData name="Ignacio Madero Cabib (i.maderocabib)" userId="S::i.maderocabib@uchile.cl::38865661-aa61-44c1-b804-3cca6a5fe3fe" providerId="AD" clId="Web-{C33C3B77-7C6A-0BD1-416B-B3605FF489A7}" dt="2018-08-16T14:10:47.441" v="19" actId="20577"/>
          <ac:spMkLst>
            <pc:docMk/>
            <pc:sldMk cId="4287798306" sldId="399"/>
            <ac:spMk id="7171" creationId="{00000000-0000-0000-0000-000000000000}"/>
          </ac:spMkLst>
        </pc:spChg>
      </pc:sldChg>
      <pc:sldChg chg="modSp">
        <pc:chgData name="Ignacio Madero Cabib (i.maderocabib)" userId="S::i.maderocabib@uchile.cl::38865661-aa61-44c1-b804-3cca6a5fe3fe" providerId="AD" clId="Web-{C33C3B77-7C6A-0BD1-416B-B3605FF489A7}" dt="2018-08-16T14:11:28.661" v="23"/>
        <pc:sldMkLst>
          <pc:docMk/>
          <pc:sldMk cId="1585614989" sldId="400"/>
        </pc:sldMkLst>
        <pc:spChg chg="mod">
          <ac:chgData name="Ignacio Madero Cabib (i.maderocabib)" userId="S::i.maderocabib@uchile.cl::38865661-aa61-44c1-b804-3cca6a5fe3fe" providerId="AD" clId="Web-{C33C3B77-7C6A-0BD1-416B-B3605FF489A7}" dt="2018-08-16T14:11:28.661" v="23"/>
          <ac:spMkLst>
            <pc:docMk/>
            <pc:sldMk cId="1585614989" sldId="400"/>
            <ac:spMk id="8194" creationId="{00000000-0000-0000-0000-000000000000}"/>
          </ac:spMkLst>
        </pc:spChg>
        <pc:spChg chg="mod">
          <ac:chgData name="Ignacio Madero Cabib (i.maderocabib)" userId="S::i.maderocabib@uchile.cl::38865661-aa61-44c1-b804-3cca6a5fe3fe" providerId="AD" clId="Web-{C33C3B77-7C6A-0BD1-416B-B3605FF489A7}" dt="2018-08-16T14:11:24.536" v="22"/>
          <ac:spMkLst>
            <pc:docMk/>
            <pc:sldMk cId="1585614989" sldId="400"/>
            <ac:spMk id="8195" creationId="{00000000-0000-0000-0000-000000000000}"/>
          </ac:spMkLst>
        </pc:spChg>
      </pc:sldChg>
      <pc:sldChg chg="modSp">
        <pc:chgData name="Ignacio Madero Cabib (i.maderocabib)" userId="S::i.maderocabib@uchile.cl::38865661-aa61-44c1-b804-3cca6a5fe3fe" providerId="AD" clId="Web-{C33C3B77-7C6A-0BD1-416B-B3605FF489A7}" dt="2018-08-16T14:13:14.915" v="44"/>
        <pc:sldMkLst>
          <pc:docMk/>
          <pc:sldMk cId="1245048406" sldId="401"/>
        </pc:sldMkLst>
        <pc:spChg chg="mod">
          <ac:chgData name="Ignacio Madero Cabib (i.maderocabib)" userId="S::i.maderocabib@uchile.cl::38865661-aa61-44c1-b804-3cca6a5fe3fe" providerId="AD" clId="Web-{C33C3B77-7C6A-0BD1-416B-B3605FF489A7}" dt="2018-08-16T14:13:03.227" v="43"/>
          <ac:spMkLst>
            <pc:docMk/>
            <pc:sldMk cId="1245048406" sldId="401"/>
            <ac:spMk id="9218" creationId="{00000000-0000-0000-0000-000000000000}"/>
          </ac:spMkLst>
        </pc:spChg>
        <pc:spChg chg="mod">
          <ac:chgData name="Ignacio Madero Cabib (i.maderocabib)" userId="S::i.maderocabib@uchile.cl::38865661-aa61-44c1-b804-3cca6a5fe3fe" providerId="AD" clId="Web-{C33C3B77-7C6A-0BD1-416B-B3605FF489A7}" dt="2018-08-16T14:13:14.915" v="44"/>
          <ac:spMkLst>
            <pc:docMk/>
            <pc:sldMk cId="1245048406" sldId="401"/>
            <ac:spMk id="9219" creationId="{00000000-0000-0000-0000-000000000000}"/>
          </ac:spMkLst>
        </pc:spChg>
      </pc:sldChg>
      <pc:sldChg chg="modSp">
        <pc:chgData name="Ignacio Madero Cabib (i.maderocabib)" userId="S::i.maderocabib@uchile.cl::38865661-aa61-44c1-b804-3cca6a5fe3fe" providerId="AD" clId="Web-{C33C3B77-7C6A-0BD1-416B-B3605FF489A7}" dt="2018-08-16T14:13:52.916" v="49" actId="20577"/>
        <pc:sldMkLst>
          <pc:docMk/>
          <pc:sldMk cId="2862830933" sldId="402"/>
        </pc:sldMkLst>
        <pc:spChg chg="mod">
          <ac:chgData name="Ignacio Madero Cabib (i.maderocabib)" userId="S::i.maderocabib@uchile.cl::38865661-aa61-44c1-b804-3cca6a5fe3fe" providerId="AD" clId="Web-{C33C3B77-7C6A-0BD1-416B-B3605FF489A7}" dt="2018-08-16T14:13:52.916" v="49" actId="20577"/>
          <ac:spMkLst>
            <pc:docMk/>
            <pc:sldMk cId="2862830933" sldId="402"/>
            <ac:spMk id="10242" creationId="{00000000-0000-0000-0000-000000000000}"/>
          </ac:spMkLst>
        </pc:spChg>
        <pc:spChg chg="mod">
          <ac:chgData name="Ignacio Madero Cabib (i.maderocabib)" userId="S::i.maderocabib@uchile.cl::38865661-aa61-44c1-b804-3cca6a5fe3fe" providerId="AD" clId="Web-{C33C3B77-7C6A-0BD1-416B-B3605FF489A7}" dt="2018-08-16T14:13:39.681" v="48" actId="20577"/>
          <ac:spMkLst>
            <pc:docMk/>
            <pc:sldMk cId="2862830933" sldId="402"/>
            <ac:spMk id="10243" creationId="{00000000-0000-0000-0000-000000000000}"/>
          </ac:spMkLst>
        </pc:spChg>
      </pc:sldChg>
      <pc:sldChg chg="modSp">
        <pc:chgData name="Ignacio Madero Cabib (i.maderocabib)" userId="S::i.maderocabib@uchile.cl::38865661-aa61-44c1-b804-3cca6a5fe3fe" providerId="AD" clId="Web-{C33C3B77-7C6A-0BD1-416B-B3605FF489A7}" dt="2018-08-16T14:14:10.073" v="55" actId="20577"/>
        <pc:sldMkLst>
          <pc:docMk/>
          <pc:sldMk cId="658378642" sldId="403"/>
        </pc:sldMkLst>
        <pc:spChg chg="mod">
          <ac:chgData name="Ignacio Madero Cabib (i.maderocabib)" userId="S::i.maderocabib@uchile.cl::38865661-aa61-44c1-b804-3cca6a5fe3fe" providerId="AD" clId="Web-{C33C3B77-7C6A-0BD1-416B-B3605FF489A7}" dt="2018-08-16T14:14:10.073" v="55" actId="20577"/>
          <ac:spMkLst>
            <pc:docMk/>
            <pc:sldMk cId="658378642" sldId="403"/>
            <ac:spMk id="11266" creationId="{00000000-0000-0000-0000-000000000000}"/>
          </ac:spMkLst>
        </pc:spChg>
      </pc:sldChg>
      <pc:sldChg chg="modSp">
        <pc:chgData name="Ignacio Madero Cabib (i.maderocabib)" userId="S::i.maderocabib@uchile.cl::38865661-aa61-44c1-b804-3cca6a5fe3fe" providerId="AD" clId="Web-{C33C3B77-7C6A-0BD1-416B-B3605FF489A7}" dt="2018-08-16T14:14:24.073" v="60" actId="20577"/>
        <pc:sldMkLst>
          <pc:docMk/>
          <pc:sldMk cId="209066409" sldId="404"/>
        </pc:sldMkLst>
        <pc:spChg chg="mod">
          <ac:chgData name="Ignacio Madero Cabib (i.maderocabib)" userId="S::i.maderocabib@uchile.cl::38865661-aa61-44c1-b804-3cca6a5fe3fe" providerId="AD" clId="Web-{C33C3B77-7C6A-0BD1-416B-B3605FF489A7}" dt="2018-08-16T14:14:24.073" v="60" actId="20577"/>
          <ac:spMkLst>
            <pc:docMk/>
            <pc:sldMk cId="209066409" sldId="404"/>
            <ac:spMk id="12290" creationId="{00000000-0000-0000-0000-000000000000}"/>
          </ac:spMkLst>
        </pc:spChg>
      </pc:sldChg>
      <pc:sldChg chg="modSp">
        <pc:chgData name="Ignacio Madero Cabib (i.maderocabib)" userId="S::i.maderocabib@uchile.cl::38865661-aa61-44c1-b804-3cca6a5fe3fe" providerId="AD" clId="Web-{C33C3B77-7C6A-0BD1-416B-B3605FF489A7}" dt="2018-08-16T14:14:38.605" v="62"/>
        <pc:sldMkLst>
          <pc:docMk/>
          <pc:sldMk cId="3430743659" sldId="406"/>
        </pc:sldMkLst>
        <pc:spChg chg="mod">
          <ac:chgData name="Ignacio Madero Cabib (i.maderocabib)" userId="S::i.maderocabib@uchile.cl::38865661-aa61-44c1-b804-3cca6a5fe3fe" providerId="AD" clId="Web-{C33C3B77-7C6A-0BD1-416B-B3605FF489A7}" dt="2018-08-16T14:14:38.605" v="62"/>
          <ac:spMkLst>
            <pc:docMk/>
            <pc:sldMk cId="3430743659" sldId="406"/>
            <ac:spMk id="14338" creationId="{00000000-0000-0000-0000-000000000000}"/>
          </ac:spMkLst>
        </pc:spChg>
      </pc:sldChg>
      <pc:sldChg chg="modSp">
        <pc:chgData name="Ignacio Madero Cabib (i.maderocabib)" userId="S::i.maderocabib@uchile.cl::38865661-aa61-44c1-b804-3cca6a5fe3fe" providerId="AD" clId="Web-{C33C3B77-7C6A-0BD1-416B-B3605FF489A7}" dt="2018-08-16T14:15:17.262" v="75"/>
        <pc:sldMkLst>
          <pc:docMk/>
          <pc:sldMk cId="2132176914" sldId="407"/>
        </pc:sldMkLst>
        <pc:spChg chg="mod">
          <ac:chgData name="Ignacio Madero Cabib (i.maderocabib)" userId="S::i.maderocabib@uchile.cl::38865661-aa61-44c1-b804-3cca6a5fe3fe" providerId="AD" clId="Web-{C33C3B77-7C6A-0BD1-416B-B3605FF489A7}" dt="2018-08-16T14:15:15.434" v="73" actId="20577"/>
          <ac:spMkLst>
            <pc:docMk/>
            <pc:sldMk cId="2132176914" sldId="407"/>
            <ac:spMk id="15362" creationId="{00000000-0000-0000-0000-000000000000}"/>
          </ac:spMkLst>
        </pc:spChg>
        <pc:spChg chg="mod">
          <ac:chgData name="Ignacio Madero Cabib (i.maderocabib)" userId="S::i.maderocabib@uchile.cl::38865661-aa61-44c1-b804-3cca6a5fe3fe" providerId="AD" clId="Web-{C33C3B77-7C6A-0BD1-416B-B3605FF489A7}" dt="2018-08-16T14:15:17.262" v="75"/>
          <ac:spMkLst>
            <pc:docMk/>
            <pc:sldMk cId="2132176914" sldId="407"/>
            <ac:spMk id="15363" creationId="{00000000-0000-0000-0000-000000000000}"/>
          </ac:spMkLst>
        </pc:spChg>
      </pc:sldChg>
      <pc:sldChg chg="modSp">
        <pc:chgData name="Ignacio Madero Cabib (i.maderocabib)" userId="S::i.maderocabib@uchile.cl::38865661-aa61-44c1-b804-3cca6a5fe3fe" providerId="AD" clId="Web-{C33C3B77-7C6A-0BD1-416B-B3605FF489A7}" dt="2018-08-16T14:15:26.560" v="76"/>
        <pc:sldMkLst>
          <pc:docMk/>
          <pc:sldMk cId="4168380564" sldId="408"/>
        </pc:sldMkLst>
        <pc:spChg chg="mod">
          <ac:chgData name="Ignacio Madero Cabib (i.maderocabib)" userId="S::i.maderocabib@uchile.cl::38865661-aa61-44c1-b804-3cca6a5fe3fe" providerId="AD" clId="Web-{C33C3B77-7C6A-0BD1-416B-B3605FF489A7}" dt="2018-08-16T14:15:26.560" v="76"/>
          <ac:spMkLst>
            <pc:docMk/>
            <pc:sldMk cId="4168380564" sldId="408"/>
            <ac:spMk id="11" creationId="{8C8DB0FA-E89B-8042-AF8D-860EE8C03BAC}"/>
          </ac:spMkLst>
        </pc:spChg>
      </pc:sldChg>
      <pc:sldChg chg="modSp">
        <pc:chgData name="Ignacio Madero Cabib (i.maderocabib)" userId="S::i.maderocabib@uchile.cl::38865661-aa61-44c1-b804-3cca6a5fe3fe" providerId="AD" clId="Web-{C33C3B77-7C6A-0BD1-416B-B3605FF489A7}" dt="2018-08-16T14:15:56.357" v="78" actId="20577"/>
        <pc:sldMkLst>
          <pc:docMk/>
          <pc:sldMk cId="3227719222" sldId="409"/>
        </pc:sldMkLst>
        <pc:spChg chg="mod">
          <ac:chgData name="Ignacio Madero Cabib (i.maderocabib)" userId="S::i.maderocabib@uchile.cl::38865661-aa61-44c1-b804-3cca6a5fe3fe" providerId="AD" clId="Web-{C33C3B77-7C6A-0BD1-416B-B3605FF489A7}" dt="2018-08-16T14:15:56.357" v="78" actId="20577"/>
          <ac:spMkLst>
            <pc:docMk/>
            <pc:sldMk cId="3227719222" sldId="409"/>
            <ac:spMk id="17410" creationId="{00000000-0000-0000-0000-000000000000}"/>
          </ac:spMkLst>
        </pc:spChg>
      </pc:sldChg>
      <pc:sldChg chg="modSp">
        <pc:chgData name="Ignacio Madero Cabib (i.maderocabib)" userId="S::i.maderocabib@uchile.cl::38865661-aa61-44c1-b804-3cca6a5fe3fe" providerId="AD" clId="Web-{C33C3B77-7C6A-0BD1-416B-B3605FF489A7}" dt="2018-08-16T14:16:06.233" v="81"/>
        <pc:sldMkLst>
          <pc:docMk/>
          <pc:sldMk cId="587380399" sldId="410"/>
        </pc:sldMkLst>
        <pc:spChg chg="mod">
          <ac:chgData name="Ignacio Madero Cabib (i.maderocabib)" userId="S::i.maderocabib@uchile.cl::38865661-aa61-44c1-b804-3cca6a5fe3fe" providerId="AD" clId="Web-{C33C3B77-7C6A-0BD1-416B-B3605FF489A7}" dt="2018-08-16T14:16:06.233" v="81"/>
          <ac:spMkLst>
            <pc:docMk/>
            <pc:sldMk cId="587380399" sldId="410"/>
            <ac:spMk id="14" creationId="{00000000-0000-0000-0000-000000000000}"/>
          </ac:spMkLst>
        </pc:spChg>
      </pc:sldChg>
      <pc:sldChg chg="modSp">
        <pc:chgData name="Ignacio Madero Cabib (i.maderocabib)" userId="S::i.maderocabib@uchile.cl::38865661-aa61-44c1-b804-3cca6a5fe3fe" providerId="AD" clId="Web-{C33C3B77-7C6A-0BD1-416B-B3605FF489A7}" dt="2018-08-16T14:16:45.359" v="91" actId="1076"/>
        <pc:sldMkLst>
          <pc:docMk/>
          <pc:sldMk cId="1346217349" sldId="411"/>
        </pc:sldMkLst>
        <pc:spChg chg="mod">
          <ac:chgData name="Ignacio Madero Cabib (i.maderocabib)" userId="S::i.maderocabib@uchile.cl::38865661-aa61-44c1-b804-3cca6a5fe3fe" providerId="AD" clId="Web-{C33C3B77-7C6A-0BD1-416B-B3605FF489A7}" dt="2018-08-16T14:16:45.359" v="91" actId="1076"/>
          <ac:spMkLst>
            <pc:docMk/>
            <pc:sldMk cId="1346217349" sldId="411"/>
            <ac:spMk id="7" creationId="{00000000-0000-0000-0000-000000000000}"/>
          </ac:spMkLst>
        </pc:spChg>
      </pc:sldChg>
      <pc:sldChg chg="modSp">
        <pc:chgData name="Ignacio Madero Cabib (i.maderocabib)" userId="S::i.maderocabib@uchile.cl::38865661-aa61-44c1-b804-3cca6a5fe3fe" providerId="AD" clId="Web-{C33C3B77-7C6A-0BD1-416B-B3605FF489A7}" dt="2018-08-16T14:16:38.937" v="89" actId="1076"/>
        <pc:sldMkLst>
          <pc:docMk/>
          <pc:sldMk cId="2721148476" sldId="412"/>
        </pc:sldMkLst>
        <pc:spChg chg="mod">
          <ac:chgData name="Ignacio Madero Cabib (i.maderocabib)" userId="S::i.maderocabib@uchile.cl::38865661-aa61-44c1-b804-3cca6a5fe3fe" providerId="AD" clId="Web-{C33C3B77-7C6A-0BD1-416B-B3605FF489A7}" dt="2018-08-16T14:16:38.937" v="89" actId="1076"/>
          <ac:spMkLst>
            <pc:docMk/>
            <pc:sldMk cId="2721148476" sldId="412"/>
            <ac:spMk id="3" creationId="{00000000-0000-0000-0000-000000000000}"/>
          </ac:spMkLst>
        </pc:spChg>
      </pc:sldChg>
      <pc:sldChg chg="modSp">
        <pc:chgData name="Ignacio Madero Cabib (i.maderocabib)" userId="S::i.maderocabib@uchile.cl::38865661-aa61-44c1-b804-3cca6a5fe3fe" providerId="AD" clId="Web-{C33C3B77-7C6A-0BD1-416B-B3605FF489A7}" dt="2018-08-16T14:19:40.740" v="92"/>
        <pc:sldMkLst>
          <pc:docMk/>
          <pc:sldMk cId="3461170303" sldId="413"/>
        </pc:sldMkLst>
        <pc:spChg chg="mod">
          <ac:chgData name="Ignacio Madero Cabib (i.maderocabib)" userId="S::i.maderocabib@uchile.cl::38865661-aa61-44c1-b804-3cca6a5fe3fe" providerId="AD" clId="Web-{C33C3B77-7C6A-0BD1-416B-B3605FF489A7}" dt="2018-08-16T14:19:40.740" v="92"/>
          <ac:spMkLst>
            <pc:docMk/>
            <pc:sldMk cId="3461170303" sldId="413"/>
            <ac:spMk id="21506" creationId="{00000000-0000-0000-0000-000000000000}"/>
          </ac:spMkLst>
        </pc:spChg>
      </pc:sldChg>
      <pc:sldChg chg="modSp">
        <pc:chgData name="Ignacio Madero Cabib (i.maderocabib)" userId="S::i.maderocabib@uchile.cl::38865661-aa61-44c1-b804-3cca6a5fe3fe" providerId="AD" clId="Web-{C33C3B77-7C6A-0BD1-416B-B3605FF489A7}" dt="2018-08-16T14:20:50.086" v="99" actId="1076"/>
        <pc:sldMkLst>
          <pc:docMk/>
          <pc:sldMk cId="1827971821" sldId="415"/>
        </pc:sldMkLst>
        <pc:spChg chg="mod">
          <ac:chgData name="Ignacio Madero Cabib (i.maderocabib)" userId="S::i.maderocabib@uchile.cl::38865661-aa61-44c1-b804-3cca6a5fe3fe" providerId="AD" clId="Web-{C33C3B77-7C6A-0BD1-416B-B3605FF489A7}" dt="2018-08-16T14:20:50.086" v="99" actId="1076"/>
          <ac:spMkLst>
            <pc:docMk/>
            <pc:sldMk cId="1827971821" sldId="415"/>
            <ac:spMk id="23555" creationId="{00000000-0000-0000-0000-000000000000}"/>
          </ac:spMkLst>
        </pc:spChg>
        <pc:picChg chg="mod">
          <ac:chgData name="Ignacio Madero Cabib (i.maderocabib)" userId="S::i.maderocabib@uchile.cl::38865661-aa61-44c1-b804-3cca6a5fe3fe" providerId="AD" clId="Web-{C33C3B77-7C6A-0BD1-416B-B3605FF489A7}" dt="2018-08-16T14:20:42.898" v="98" actId="14100"/>
          <ac:picMkLst>
            <pc:docMk/>
            <pc:sldMk cId="1827971821" sldId="415"/>
            <ac:picMk id="6" creationId="{65788447-71BB-AA41-82B7-DAC5B09E84F1}"/>
          </ac:picMkLst>
        </pc:picChg>
      </pc:sldChg>
      <pc:sldChg chg="modSp">
        <pc:chgData name="Ignacio Madero Cabib (i.maderocabib)" userId="S::i.maderocabib@uchile.cl::38865661-aa61-44c1-b804-3cca6a5fe3fe" providerId="AD" clId="Web-{C33C3B77-7C6A-0BD1-416B-B3605FF489A7}" dt="2018-08-16T14:21:16.649" v="102" actId="14100"/>
        <pc:sldMkLst>
          <pc:docMk/>
          <pc:sldMk cId="109521730" sldId="417"/>
        </pc:sldMkLst>
        <pc:spChg chg="mod">
          <ac:chgData name="Ignacio Madero Cabib (i.maderocabib)" userId="S::i.maderocabib@uchile.cl::38865661-aa61-44c1-b804-3cca6a5fe3fe" providerId="AD" clId="Web-{C33C3B77-7C6A-0BD1-416B-B3605FF489A7}" dt="2018-08-16T14:21:01.336" v="100"/>
          <ac:spMkLst>
            <pc:docMk/>
            <pc:sldMk cId="109521730" sldId="417"/>
            <ac:spMk id="25602" creationId="{00000000-0000-0000-0000-000000000000}"/>
          </ac:spMkLst>
        </pc:spChg>
        <pc:picChg chg="mod">
          <ac:chgData name="Ignacio Madero Cabib (i.maderocabib)" userId="S::i.maderocabib@uchile.cl::38865661-aa61-44c1-b804-3cca6a5fe3fe" providerId="AD" clId="Web-{C33C3B77-7C6A-0BD1-416B-B3605FF489A7}" dt="2018-08-16T14:21:16.649" v="102" actId="14100"/>
          <ac:picMkLst>
            <pc:docMk/>
            <pc:sldMk cId="109521730" sldId="417"/>
            <ac:picMk id="3" creationId="{D3AE9D1F-8318-F24A-928B-12985A417682}"/>
          </ac:picMkLst>
        </pc:picChg>
      </pc:sldChg>
      <pc:sldChg chg="modSp">
        <pc:chgData name="Ignacio Madero Cabib (i.maderocabib)" userId="S::i.maderocabib@uchile.cl::38865661-aa61-44c1-b804-3cca6a5fe3fe" providerId="AD" clId="Web-{C33C3B77-7C6A-0BD1-416B-B3605FF489A7}" dt="2018-08-16T14:20:17.053" v="95" actId="20577"/>
        <pc:sldMkLst>
          <pc:docMk/>
          <pc:sldMk cId="755733250" sldId="421"/>
        </pc:sldMkLst>
        <pc:spChg chg="mod">
          <ac:chgData name="Ignacio Madero Cabib (i.maderocabib)" userId="S::i.maderocabib@uchile.cl::38865661-aa61-44c1-b804-3cca6a5fe3fe" providerId="AD" clId="Web-{C33C3B77-7C6A-0BD1-416B-B3605FF489A7}" dt="2018-08-16T14:20:17.053" v="95" actId="20577"/>
          <ac:spMkLst>
            <pc:docMk/>
            <pc:sldMk cId="755733250" sldId="421"/>
            <ac:spMk id="22531" creationId="{00000000-0000-0000-0000-000000000000}"/>
          </ac:spMkLst>
        </pc:spChg>
      </pc:sldChg>
      <pc:sldChg chg="modSp">
        <pc:chgData name="Ignacio Madero Cabib (i.maderocabib)" userId="S::i.maderocabib@uchile.cl::38865661-aa61-44c1-b804-3cca6a5fe3fe" providerId="AD" clId="Web-{C33C3B77-7C6A-0BD1-416B-B3605FF489A7}" dt="2018-08-16T14:12:55.570" v="42" actId="14100"/>
        <pc:sldMkLst>
          <pc:docMk/>
          <pc:sldMk cId="3469301802" sldId="422"/>
        </pc:sldMkLst>
        <pc:spChg chg="mod">
          <ac:chgData name="Ignacio Madero Cabib (i.maderocabib)" userId="S::i.maderocabib@uchile.cl::38865661-aa61-44c1-b804-3cca6a5fe3fe" providerId="AD" clId="Web-{C33C3B77-7C6A-0BD1-416B-B3605FF489A7}" dt="2018-08-16T14:12:10.460" v="30"/>
          <ac:spMkLst>
            <pc:docMk/>
            <pc:sldMk cId="3469301802" sldId="422"/>
            <ac:spMk id="2" creationId="{00000000-0000-0000-0000-000000000000}"/>
          </ac:spMkLst>
        </pc:spChg>
        <pc:spChg chg="mod">
          <ac:chgData name="Ignacio Madero Cabib (i.maderocabib)" userId="S::i.maderocabib@uchile.cl::38865661-aa61-44c1-b804-3cca6a5fe3fe" providerId="AD" clId="Web-{C33C3B77-7C6A-0BD1-416B-B3605FF489A7}" dt="2018-08-16T14:12:54.039" v="39" actId="20577"/>
          <ac:spMkLst>
            <pc:docMk/>
            <pc:sldMk cId="3469301802" sldId="422"/>
            <ac:spMk id="3" creationId="{00000000-0000-0000-0000-000000000000}"/>
          </ac:spMkLst>
        </pc:spChg>
        <pc:picChg chg="mod">
          <ac:chgData name="Ignacio Madero Cabib (i.maderocabib)" userId="S::i.maderocabib@uchile.cl::38865661-aa61-44c1-b804-3cca6a5fe3fe" providerId="AD" clId="Web-{C33C3B77-7C6A-0BD1-416B-B3605FF489A7}" dt="2018-08-16T14:12:55.570" v="42" actId="14100"/>
          <ac:picMkLst>
            <pc:docMk/>
            <pc:sldMk cId="3469301802" sldId="422"/>
            <ac:picMk id="8" creationId="{00000000-0000-0000-0000-000000000000}"/>
          </ac:picMkLst>
        </pc:picChg>
      </pc:sldChg>
      <pc:sldChg chg="modSp">
        <pc:chgData name="Ignacio Madero Cabib (i.maderocabib)" userId="S::i.maderocabib@uchile.cl::38865661-aa61-44c1-b804-3cca6a5fe3fe" providerId="AD" clId="Web-{C33C3B77-7C6A-0BD1-416B-B3605FF489A7}" dt="2018-08-16T14:14:49.277" v="63"/>
        <pc:sldMkLst>
          <pc:docMk/>
          <pc:sldMk cId="1390928644" sldId="423"/>
        </pc:sldMkLst>
        <pc:spChg chg="mod">
          <ac:chgData name="Ignacio Madero Cabib (i.maderocabib)" userId="S::i.maderocabib@uchile.cl::38865661-aa61-44c1-b804-3cca6a5fe3fe" providerId="AD" clId="Web-{C33C3B77-7C6A-0BD1-416B-B3605FF489A7}" dt="2018-08-16T14:14:49.277" v="63"/>
          <ac:spMkLst>
            <pc:docMk/>
            <pc:sldMk cId="1390928644" sldId="423"/>
            <ac:spMk id="14338" creationId="{00000000-0000-0000-0000-000000000000}"/>
          </ac:spMkLst>
        </pc:spChg>
      </pc:sldChg>
      <pc:sldChg chg="modSp">
        <pc:chgData name="Ignacio Madero Cabib (i.maderocabib)" userId="S::i.maderocabib@uchile.cl::38865661-aa61-44c1-b804-3cca6a5fe3fe" providerId="AD" clId="Web-{C33C3B77-7C6A-0BD1-416B-B3605FF489A7}" dt="2018-08-16T14:23:15.450" v="112" actId="20577"/>
        <pc:sldMkLst>
          <pc:docMk/>
          <pc:sldMk cId="1090628500" sldId="425"/>
        </pc:sldMkLst>
        <pc:spChg chg="mod">
          <ac:chgData name="Ignacio Madero Cabib (i.maderocabib)" userId="S::i.maderocabib@uchile.cl::38865661-aa61-44c1-b804-3cca6a5fe3fe" providerId="AD" clId="Web-{C33C3B77-7C6A-0BD1-416B-B3605FF489A7}" dt="2018-08-16T14:23:02.684" v="107" actId="20577"/>
          <ac:spMkLst>
            <pc:docMk/>
            <pc:sldMk cId="1090628500" sldId="425"/>
            <ac:spMk id="29698" creationId="{00000000-0000-0000-0000-000000000000}"/>
          </ac:spMkLst>
        </pc:spChg>
        <pc:spChg chg="mod">
          <ac:chgData name="Ignacio Madero Cabib (i.maderocabib)" userId="S::i.maderocabib@uchile.cl::38865661-aa61-44c1-b804-3cca6a5fe3fe" providerId="AD" clId="Web-{C33C3B77-7C6A-0BD1-416B-B3605FF489A7}" dt="2018-08-16T14:23:15.450" v="112" actId="20577"/>
          <ac:spMkLst>
            <pc:docMk/>
            <pc:sldMk cId="1090628500" sldId="425"/>
            <ac:spMk id="29699" creationId="{00000000-0000-0000-0000-000000000000}"/>
          </ac:spMkLst>
        </pc:spChg>
      </pc:sldChg>
      <pc:sldChg chg="modSp">
        <pc:chgData name="Ignacio Madero Cabib (i.maderocabib)" userId="S::i.maderocabib@uchile.cl::38865661-aa61-44c1-b804-3cca6a5fe3fe" providerId="AD" clId="Web-{C33C3B77-7C6A-0BD1-416B-B3605FF489A7}" dt="2018-08-16T14:23:28.481" v="113"/>
        <pc:sldMkLst>
          <pc:docMk/>
          <pc:sldMk cId="3196555181" sldId="426"/>
        </pc:sldMkLst>
        <pc:spChg chg="mod">
          <ac:chgData name="Ignacio Madero Cabib (i.maderocabib)" userId="S::i.maderocabib@uchile.cl::38865661-aa61-44c1-b804-3cca6a5fe3fe" providerId="AD" clId="Web-{C33C3B77-7C6A-0BD1-416B-B3605FF489A7}" dt="2018-08-16T14:23:28.481" v="113"/>
          <ac:spMkLst>
            <pc:docMk/>
            <pc:sldMk cId="3196555181" sldId="426"/>
            <ac:spMk id="30722" creationId="{00000000-0000-0000-0000-000000000000}"/>
          </ac:spMkLst>
        </pc:spChg>
      </pc:sldChg>
      <pc:sldChg chg="modSp">
        <pc:chgData name="Ignacio Madero Cabib (i.maderocabib)" userId="S::i.maderocabib@uchile.cl::38865661-aa61-44c1-b804-3cca6a5fe3fe" providerId="AD" clId="Web-{C33C3B77-7C6A-0BD1-416B-B3605FF489A7}" dt="2018-08-16T14:24:10.264" v="116" actId="14100"/>
        <pc:sldMkLst>
          <pc:docMk/>
          <pc:sldMk cId="4209040713" sldId="427"/>
        </pc:sldMkLst>
        <pc:spChg chg="mod">
          <ac:chgData name="Ignacio Madero Cabib (i.maderocabib)" userId="S::i.maderocabib@uchile.cl::38865661-aa61-44c1-b804-3cca6a5fe3fe" providerId="AD" clId="Web-{C33C3B77-7C6A-0BD1-416B-B3605FF489A7}" dt="2018-08-16T14:23:51.248" v="114"/>
          <ac:spMkLst>
            <pc:docMk/>
            <pc:sldMk cId="4209040713" sldId="427"/>
            <ac:spMk id="31746" creationId="{00000000-0000-0000-0000-000000000000}"/>
          </ac:spMkLst>
        </pc:spChg>
        <pc:picChg chg="mod">
          <ac:chgData name="Ignacio Madero Cabib (i.maderocabib)" userId="S::i.maderocabib@uchile.cl::38865661-aa61-44c1-b804-3cca6a5fe3fe" providerId="AD" clId="Web-{C33C3B77-7C6A-0BD1-416B-B3605FF489A7}" dt="2018-08-16T14:24:10.264" v="116" actId="14100"/>
          <ac:picMkLst>
            <pc:docMk/>
            <pc:sldMk cId="4209040713" sldId="427"/>
            <ac:picMk id="151556" creationId="{00000000-0000-0000-0000-000000000000}"/>
          </ac:picMkLst>
        </pc:picChg>
      </pc:sldChg>
      <pc:sldChg chg="modSp">
        <pc:chgData name="Ignacio Madero Cabib (i.maderocabib)" userId="S::i.maderocabib@uchile.cl::38865661-aa61-44c1-b804-3cca6a5fe3fe" providerId="AD" clId="Web-{C33C3B77-7C6A-0BD1-416B-B3605FF489A7}" dt="2018-08-16T14:23:56.701" v="115"/>
        <pc:sldMkLst>
          <pc:docMk/>
          <pc:sldMk cId="431755842" sldId="428"/>
        </pc:sldMkLst>
        <pc:spChg chg="mod">
          <ac:chgData name="Ignacio Madero Cabib (i.maderocabib)" userId="S::i.maderocabib@uchile.cl::38865661-aa61-44c1-b804-3cca6a5fe3fe" providerId="AD" clId="Web-{C33C3B77-7C6A-0BD1-416B-B3605FF489A7}" dt="2018-08-16T14:23:56.701" v="115"/>
          <ac:spMkLst>
            <pc:docMk/>
            <pc:sldMk cId="431755842" sldId="428"/>
            <ac:spMk id="32770" creationId="{00000000-0000-0000-0000-000000000000}"/>
          </ac:spMkLst>
        </pc:spChg>
      </pc:sldChg>
      <pc:sldChg chg="modSp">
        <pc:chgData name="Ignacio Madero Cabib (i.maderocabib)" userId="S::i.maderocabib@uchile.cl::38865661-aa61-44c1-b804-3cca6a5fe3fe" providerId="AD" clId="Web-{C33C3B77-7C6A-0BD1-416B-B3605FF489A7}" dt="2018-08-16T14:26:01.330" v="117" actId="1076"/>
        <pc:sldMkLst>
          <pc:docMk/>
          <pc:sldMk cId="3458030848" sldId="430"/>
        </pc:sldMkLst>
        <pc:spChg chg="mod">
          <ac:chgData name="Ignacio Madero Cabib (i.maderocabib)" userId="S::i.maderocabib@uchile.cl::38865661-aa61-44c1-b804-3cca6a5fe3fe" providerId="AD" clId="Web-{C33C3B77-7C6A-0BD1-416B-B3605FF489A7}" dt="2018-08-16T14:26:01.330" v="117" actId="1076"/>
          <ac:spMkLst>
            <pc:docMk/>
            <pc:sldMk cId="3458030848" sldId="430"/>
            <ac:spMk id="34819" creationId="{00000000-0000-0000-0000-000000000000}"/>
          </ac:spMkLst>
        </pc:spChg>
      </pc:sldChg>
      <pc:sldChg chg="modSp">
        <pc:chgData name="Ignacio Madero Cabib (i.maderocabib)" userId="S::i.maderocabib@uchile.cl::38865661-aa61-44c1-b804-3cca6a5fe3fe" providerId="AD" clId="Web-{C33C3B77-7C6A-0BD1-416B-B3605FF489A7}" dt="2018-08-16T14:26:29.862" v="121" actId="1076"/>
        <pc:sldMkLst>
          <pc:docMk/>
          <pc:sldMk cId="124648341" sldId="1115"/>
        </pc:sldMkLst>
        <pc:spChg chg="mod">
          <ac:chgData name="Ignacio Madero Cabib (i.maderocabib)" userId="S::i.maderocabib@uchile.cl::38865661-aa61-44c1-b804-3cca6a5fe3fe" providerId="AD" clId="Web-{C33C3B77-7C6A-0BD1-416B-B3605FF489A7}" dt="2018-08-16T14:26:21.502" v="119"/>
          <ac:spMkLst>
            <pc:docMk/>
            <pc:sldMk cId="124648341" sldId="1115"/>
            <ac:spMk id="3" creationId="{BFCFC312-4A85-6D41-8007-05696EAB50D1}"/>
          </ac:spMkLst>
        </pc:spChg>
        <pc:picChg chg="mod">
          <ac:chgData name="Ignacio Madero Cabib (i.maderocabib)" userId="S::i.maderocabib@uchile.cl::38865661-aa61-44c1-b804-3cca6a5fe3fe" providerId="AD" clId="Web-{C33C3B77-7C6A-0BD1-416B-B3605FF489A7}" dt="2018-08-16T14:26:29.862" v="121" actId="1076"/>
          <ac:picMkLst>
            <pc:docMk/>
            <pc:sldMk cId="124648341" sldId="1115"/>
            <ac:picMk id="9" creationId="{FA139CCB-5587-4D47-8884-70B5B87FC7D5}"/>
          </ac:picMkLst>
        </pc:picChg>
      </pc:sldChg>
      <pc:sldChg chg="modSp">
        <pc:chgData name="Ignacio Madero Cabib (i.maderocabib)" userId="S::i.maderocabib@uchile.cl::38865661-aa61-44c1-b804-3cca6a5fe3fe" providerId="AD" clId="Web-{C33C3B77-7C6A-0BD1-416B-B3605FF489A7}" dt="2018-08-16T14:29:20.289" v="132"/>
        <pc:sldMkLst>
          <pc:docMk/>
          <pc:sldMk cId="2870149575" sldId="1116"/>
        </pc:sldMkLst>
        <pc:spChg chg="mod">
          <ac:chgData name="Ignacio Madero Cabib (i.maderocabib)" userId="S::i.maderocabib@uchile.cl::38865661-aa61-44c1-b804-3cca6a5fe3fe" providerId="AD" clId="Web-{C33C3B77-7C6A-0BD1-416B-B3605FF489A7}" dt="2018-08-16T14:29:20.289" v="132"/>
          <ac:spMkLst>
            <pc:docMk/>
            <pc:sldMk cId="2870149575" sldId="1116"/>
            <ac:spMk id="2" creationId="{9042C4B4-B6D3-604C-A676-EFD0BC3711EE}"/>
          </ac:spMkLst>
        </pc:spChg>
      </pc:sldChg>
      <pc:sldChg chg="modSp">
        <pc:chgData name="Ignacio Madero Cabib (i.maderocabib)" userId="S::i.maderocabib@uchile.cl::38865661-aa61-44c1-b804-3cca6a5fe3fe" providerId="AD" clId="Web-{C33C3B77-7C6A-0BD1-416B-B3605FF489A7}" dt="2018-08-16T14:29:13.852" v="131"/>
        <pc:sldMkLst>
          <pc:docMk/>
          <pc:sldMk cId="2130688576" sldId="1117"/>
        </pc:sldMkLst>
        <pc:spChg chg="mod">
          <ac:chgData name="Ignacio Madero Cabib (i.maderocabib)" userId="S::i.maderocabib@uchile.cl::38865661-aa61-44c1-b804-3cca6a5fe3fe" providerId="AD" clId="Web-{C33C3B77-7C6A-0BD1-416B-B3605FF489A7}" dt="2018-08-16T14:29:13.852" v="131"/>
          <ac:spMkLst>
            <pc:docMk/>
            <pc:sldMk cId="2130688576" sldId="1117"/>
            <ac:spMk id="2" creationId="{9042C4B4-B6D3-604C-A676-EFD0BC3711EE}"/>
          </ac:spMkLst>
        </pc:spChg>
      </pc:sldChg>
      <pc:sldChg chg="modSp">
        <pc:chgData name="Ignacio Madero Cabib (i.maderocabib)" userId="S::i.maderocabib@uchile.cl::38865661-aa61-44c1-b804-3cca6a5fe3fe" providerId="AD" clId="Web-{C33C3B77-7C6A-0BD1-416B-B3605FF489A7}" dt="2018-08-16T14:29:58.666" v="135"/>
        <pc:sldMkLst>
          <pc:docMk/>
          <pc:sldMk cId="3450830947" sldId="1118"/>
        </pc:sldMkLst>
        <pc:spChg chg="mod">
          <ac:chgData name="Ignacio Madero Cabib (i.maderocabib)" userId="S::i.maderocabib@uchile.cl::38865661-aa61-44c1-b804-3cca6a5fe3fe" providerId="AD" clId="Web-{C33C3B77-7C6A-0BD1-416B-B3605FF489A7}" dt="2018-08-16T14:29:58.666" v="135"/>
          <ac:spMkLst>
            <pc:docMk/>
            <pc:sldMk cId="3450830947" sldId="1118"/>
            <ac:spMk id="2" creationId="{9042C4B4-B6D3-604C-A676-EFD0BC3711EE}"/>
          </ac:spMkLst>
        </pc:spChg>
      </pc:sldChg>
      <pc:sldChg chg="modSp">
        <pc:chgData name="Ignacio Madero Cabib (i.maderocabib)" userId="S::i.maderocabib@uchile.cl::38865661-aa61-44c1-b804-3cca6a5fe3fe" providerId="AD" clId="Web-{C33C3B77-7C6A-0BD1-416B-B3605FF489A7}" dt="2018-08-16T14:29:42.681" v="133"/>
        <pc:sldMkLst>
          <pc:docMk/>
          <pc:sldMk cId="2208288082" sldId="1119"/>
        </pc:sldMkLst>
        <pc:spChg chg="mod">
          <ac:chgData name="Ignacio Madero Cabib (i.maderocabib)" userId="S::i.maderocabib@uchile.cl::38865661-aa61-44c1-b804-3cca6a5fe3fe" providerId="AD" clId="Web-{C33C3B77-7C6A-0BD1-416B-B3605FF489A7}" dt="2018-08-16T14:29:42.681" v="133"/>
          <ac:spMkLst>
            <pc:docMk/>
            <pc:sldMk cId="2208288082" sldId="1119"/>
            <ac:spMk id="2" creationId="{9042C4B4-B6D3-604C-A676-EFD0BC3711EE}"/>
          </ac:spMkLst>
        </pc:spChg>
      </pc:sldChg>
      <pc:sldChg chg="modSp">
        <pc:chgData name="Ignacio Madero Cabib (i.maderocabib)" userId="S::i.maderocabib@uchile.cl::38865661-aa61-44c1-b804-3cca6a5fe3fe" providerId="AD" clId="Web-{C33C3B77-7C6A-0BD1-416B-B3605FF489A7}" dt="2018-08-16T14:30:31.854" v="144"/>
        <pc:sldMkLst>
          <pc:docMk/>
          <pc:sldMk cId="581254642" sldId="1123"/>
        </pc:sldMkLst>
        <pc:spChg chg="mod">
          <ac:chgData name="Ignacio Madero Cabib (i.maderocabib)" userId="S::i.maderocabib@uchile.cl::38865661-aa61-44c1-b804-3cca6a5fe3fe" providerId="AD" clId="Web-{C33C3B77-7C6A-0BD1-416B-B3605FF489A7}" dt="2018-08-16T14:30:24.073" v="141" actId="20577"/>
          <ac:spMkLst>
            <pc:docMk/>
            <pc:sldMk cId="581254642" sldId="1123"/>
            <ac:spMk id="2" creationId="{F0E183D9-F8FE-7740-BB87-0382AAADDDAF}"/>
          </ac:spMkLst>
        </pc:spChg>
        <pc:spChg chg="mod">
          <ac:chgData name="Ignacio Madero Cabib (i.maderocabib)" userId="S::i.maderocabib@uchile.cl::38865661-aa61-44c1-b804-3cca6a5fe3fe" providerId="AD" clId="Web-{C33C3B77-7C6A-0BD1-416B-B3605FF489A7}" dt="2018-08-16T14:30:31.854" v="144"/>
          <ac:spMkLst>
            <pc:docMk/>
            <pc:sldMk cId="581254642" sldId="1123"/>
            <ac:spMk id="3" creationId="{53ABDD09-410C-FC48-BAEF-4FB2AD366479}"/>
          </ac:spMkLst>
        </pc:spChg>
      </pc:sldChg>
      <pc:sldChg chg="modSp">
        <pc:chgData name="Ignacio Madero Cabib (i.maderocabib)" userId="S::i.maderocabib@uchile.cl::38865661-aa61-44c1-b804-3cca6a5fe3fe" providerId="AD" clId="Web-{C33C3B77-7C6A-0BD1-416B-B3605FF489A7}" dt="2018-08-16T14:31:47.888" v="159"/>
        <pc:sldMkLst>
          <pc:docMk/>
          <pc:sldMk cId="431862279" sldId="1125"/>
        </pc:sldMkLst>
        <pc:spChg chg="mod">
          <ac:chgData name="Ignacio Madero Cabib (i.maderocabib)" userId="S::i.maderocabib@uchile.cl::38865661-aa61-44c1-b804-3cca6a5fe3fe" providerId="AD" clId="Web-{C33C3B77-7C6A-0BD1-416B-B3605FF489A7}" dt="2018-08-16T14:31:47.888" v="159"/>
          <ac:spMkLst>
            <pc:docMk/>
            <pc:sldMk cId="431862279" sldId="1125"/>
            <ac:spMk id="2" creationId="{F822CF9D-A9F8-2042-88E3-D5826C88CEC4}"/>
          </ac:spMkLst>
        </pc:spChg>
      </pc:sldChg>
      <pc:sldChg chg="modSp">
        <pc:chgData name="Ignacio Madero Cabib (i.maderocabib)" userId="S::i.maderocabib@uchile.cl::38865661-aa61-44c1-b804-3cca6a5fe3fe" providerId="AD" clId="Web-{C33C3B77-7C6A-0BD1-416B-B3605FF489A7}" dt="2018-08-16T14:30:56.355" v="152"/>
        <pc:sldMkLst>
          <pc:docMk/>
          <pc:sldMk cId="3465566312" sldId="1126"/>
        </pc:sldMkLst>
        <pc:spChg chg="mod">
          <ac:chgData name="Ignacio Madero Cabib (i.maderocabib)" userId="S::i.maderocabib@uchile.cl::38865661-aa61-44c1-b804-3cca6a5fe3fe" providerId="AD" clId="Web-{C33C3B77-7C6A-0BD1-416B-B3605FF489A7}" dt="2018-08-16T14:30:51.542" v="151"/>
          <ac:spMkLst>
            <pc:docMk/>
            <pc:sldMk cId="3465566312" sldId="1126"/>
            <ac:spMk id="2" creationId="{F0E183D9-F8FE-7740-BB87-0382AAADDDAF}"/>
          </ac:spMkLst>
        </pc:spChg>
        <pc:spChg chg="mod">
          <ac:chgData name="Ignacio Madero Cabib (i.maderocabib)" userId="S::i.maderocabib@uchile.cl::38865661-aa61-44c1-b804-3cca6a5fe3fe" providerId="AD" clId="Web-{C33C3B77-7C6A-0BD1-416B-B3605FF489A7}" dt="2018-08-16T14:30:56.355" v="152"/>
          <ac:spMkLst>
            <pc:docMk/>
            <pc:sldMk cId="3465566312" sldId="1126"/>
            <ac:spMk id="3" creationId="{53ABDD09-410C-FC48-BAEF-4FB2AD366479}"/>
          </ac:spMkLst>
        </pc:spChg>
      </pc:sldChg>
      <pc:sldChg chg="modSp">
        <pc:chgData name="Ignacio Madero Cabib (i.maderocabib)" userId="S::i.maderocabib@uchile.cl::38865661-aa61-44c1-b804-3cca6a5fe3fe" providerId="AD" clId="Web-{C33C3B77-7C6A-0BD1-416B-B3605FF489A7}" dt="2018-08-16T14:31:17.560" v="154" actId="1076"/>
        <pc:sldMkLst>
          <pc:docMk/>
          <pc:sldMk cId="3398917287" sldId="1127"/>
        </pc:sldMkLst>
        <pc:spChg chg="mod">
          <ac:chgData name="Ignacio Madero Cabib (i.maderocabib)" userId="S::i.maderocabib@uchile.cl::38865661-aa61-44c1-b804-3cca6a5fe3fe" providerId="AD" clId="Web-{C33C3B77-7C6A-0BD1-416B-B3605FF489A7}" dt="2018-08-16T14:31:17.560" v="154" actId="1076"/>
          <ac:spMkLst>
            <pc:docMk/>
            <pc:sldMk cId="3398917287" sldId="1127"/>
            <ac:spMk id="3" creationId="{BFCFC312-4A85-6D41-8007-05696EAB50D1}"/>
          </ac:spMkLst>
        </pc:spChg>
      </pc:sldChg>
      <pc:sldChg chg="modSp">
        <pc:chgData name="Ignacio Madero Cabib (i.maderocabib)" userId="S::i.maderocabib@uchile.cl::38865661-aa61-44c1-b804-3cca6a5fe3fe" providerId="AD" clId="Web-{C33C3B77-7C6A-0BD1-416B-B3605FF489A7}" dt="2018-08-16T14:31:33.106" v="158" actId="14100"/>
        <pc:sldMkLst>
          <pc:docMk/>
          <pc:sldMk cId="2627780015" sldId="1128"/>
        </pc:sldMkLst>
        <pc:spChg chg="mod">
          <ac:chgData name="Ignacio Madero Cabib (i.maderocabib)" userId="S::i.maderocabib@uchile.cl::38865661-aa61-44c1-b804-3cca6a5fe3fe" providerId="AD" clId="Web-{C33C3B77-7C6A-0BD1-416B-B3605FF489A7}" dt="2018-08-16T14:31:20.403" v="155"/>
          <ac:spMkLst>
            <pc:docMk/>
            <pc:sldMk cId="2627780015" sldId="1128"/>
            <ac:spMk id="2" creationId="{7D9E9203-8DB7-6542-9E63-5CA29FF6A495}"/>
          </ac:spMkLst>
        </pc:spChg>
        <pc:picChg chg="mod">
          <ac:chgData name="Ignacio Madero Cabib (i.maderocabib)" userId="S::i.maderocabib@uchile.cl::38865661-aa61-44c1-b804-3cca6a5fe3fe" providerId="AD" clId="Web-{C33C3B77-7C6A-0BD1-416B-B3605FF489A7}" dt="2018-08-16T14:31:33.106" v="158" actId="14100"/>
          <ac:picMkLst>
            <pc:docMk/>
            <pc:sldMk cId="2627780015" sldId="1128"/>
            <ac:picMk id="5" creationId="{EE8EEBDE-60B3-BA42-A29B-5A1A4815125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A9B68C-1DB9-304B-B417-4DE66A57CC6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ES_tradnl"/>
          </a:p>
        </p:txBody>
      </p:sp>
      <p:sp>
        <p:nvSpPr>
          <p:cNvPr id="3" name="Date Placeholder 2">
            <a:extLst>
              <a:ext uri="{FF2B5EF4-FFF2-40B4-BE49-F238E27FC236}">
                <a16:creationId xmlns:a16="http://schemas.microsoft.com/office/drawing/2014/main" id="{85DC096D-01AB-2440-A1B1-8FAF810ADC39}"/>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3DFAAD4-AB14-C948-B9E8-4C73AC311801}" type="datetimeFigureOut">
              <a:rPr lang="en-US"/>
              <a:pPr>
                <a:defRPr/>
              </a:pPr>
              <a:t>11/8/18</a:t>
            </a:fld>
            <a:endParaRPr lang="es-ES_tradnl"/>
          </a:p>
        </p:txBody>
      </p:sp>
      <p:sp>
        <p:nvSpPr>
          <p:cNvPr id="4" name="Footer Placeholder 3">
            <a:extLst>
              <a:ext uri="{FF2B5EF4-FFF2-40B4-BE49-F238E27FC236}">
                <a16:creationId xmlns:a16="http://schemas.microsoft.com/office/drawing/2014/main" id="{632CB054-3004-A040-9F83-1D1EC45C51C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ES_tradnl"/>
          </a:p>
        </p:txBody>
      </p:sp>
      <p:sp>
        <p:nvSpPr>
          <p:cNvPr id="5" name="Slide Number Placeholder 4">
            <a:extLst>
              <a:ext uri="{FF2B5EF4-FFF2-40B4-BE49-F238E27FC236}">
                <a16:creationId xmlns:a16="http://schemas.microsoft.com/office/drawing/2014/main" id="{E1A11985-5B5E-9F44-B3FC-A7A7A7A153DB}"/>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88380A6-97A9-5142-9688-5867A36ED39E}" type="slidenum">
              <a:rPr lang="es-ES_tradnl"/>
              <a:pPr>
                <a:defRPr/>
              </a:pPr>
              <a:t>‹#›</a:t>
            </a:fld>
            <a:endParaRPr lang="es-ES_trad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18B3F0-275E-ED40-8E53-C729E37B8F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2FE6240D-6D63-0444-8BBF-46F9AB58918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D278763D-EA3A-954A-BEBA-9B8A0D54FEB4}" type="datetimeFigureOut">
              <a:rPr lang="en-GB"/>
              <a:pPr>
                <a:defRPr/>
              </a:pPr>
              <a:t>08/11/2018</a:t>
            </a:fld>
            <a:endParaRPr lang="en-GB"/>
          </a:p>
        </p:txBody>
      </p:sp>
      <p:sp>
        <p:nvSpPr>
          <p:cNvPr id="4" name="Slide Image Placeholder 3">
            <a:extLst>
              <a:ext uri="{FF2B5EF4-FFF2-40B4-BE49-F238E27FC236}">
                <a16:creationId xmlns:a16="http://schemas.microsoft.com/office/drawing/2014/main" id="{54D4D9DB-12DC-AE43-A148-57CB5E73E86D}"/>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2076BED9-2A93-4E41-9AB0-8CF363BDC1B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A827BCB9-FF22-0749-8CF5-9E5D9A3E851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DB7816DD-DD83-5D4B-B3E0-119E4C64E89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EE24616-06DB-7B47-82B7-36312C641B5E}"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DBCBD40F-5782-0446-B5D2-5FC1164B12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290FAB-4271-074D-B180-6A2AFAA8ECB0}" type="slidenum">
              <a:rPr lang="es-ES" altLang="en-US">
                <a:latin typeface="Arial" panose="020B0604020202020204" pitchFamily="34" charset="0"/>
                <a:ea typeface="ＭＳ Ｐゴシック" panose="020B0600070205080204" pitchFamily="34" charset="-128"/>
              </a:rPr>
              <a:pPr fontAlgn="base">
                <a:spcBef>
                  <a:spcPct val="0"/>
                </a:spcBef>
                <a:spcAft>
                  <a:spcPct val="0"/>
                </a:spcAft>
              </a:pPr>
              <a:t>1</a:t>
            </a:fld>
            <a:endParaRPr lang="es-ES" altLang="en-US">
              <a:latin typeface="Arial" panose="020B0604020202020204" pitchFamily="34" charset="0"/>
              <a:ea typeface="ＭＳ Ｐゴシック" panose="020B0600070205080204" pitchFamily="34" charset="-128"/>
            </a:endParaRPr>
          </a:p>
        </p:txBody>
      </p:sp>
      <p:sp>
        <p:nvSpPr>
          <p:cNvPr id="21506" name="Rectangle 2">
            <a:extLst>
              <a:ext uri="{FF2B5EF4-FFF2-40B4-BE49-F238E27FC236}">
                <a16:creationId xmlns:a16="http://schemas.microsoft.com/office/drawing/2014/main" id="{3585D80D-C98E-114E-92A7-267CA8A6A2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41BD1FC3-3935-1441-8ADC-C6A5AA143F4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fontAlgn="auto">
              <a:spcBef>
                <a:spcPts val="0"/>
              </a:spcBef>
              <a:spcAft>
                <a:spcPts val="0"/>
              </a:spcAft>
              <a:defRPr/>
            </a:pPr>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DBCBD40F-5782-0446-B5D2-5FC1164B12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290FAB-4271-074D-B180-6A2AFAA8ECB0}" type="slidenum">
              <a:rPr lang="es-ES" altLang="en-US">
                <a:latin typeface="Arial" panose="020B0604020202020204" pitchFamily="34" charset="0"/>
                <a:ea typeface="ＭＳ Ｐゴシック" panose="020B0600070205080204" pitchFamily="34" charset="-128"/>
              </a:rPr>
              <a:pPr fontAlgn="base">
                <a:spcBef>
                  <a:spcPct val="0"/>
                </a:spcBef>
                <a:spcAft>
                  <a:spcPct val="0"/>
                </a:spcAft>
              </a:pPr>
              <a:t>84</a:t>
            </a:fld>
            <a:endParaRPr lang="es-ES" altLang="en-US">
              <a:latin typeface="Arial" panose="020B0604020202020204" pitchFamily="34" charset="0"/>
              <a:ea typeface="ＭＳ Ｐゴシック" panose="020B0600070205080204" pitchFamily="34" charset="-128"/>
            </a:endParaRPr>
          </a:p>
        </p:txBody>
      </p:sp>
      <p:sp>
        <p:nvSpPr>
          <p:cNvPr id="21506" name="Rectangle 2">
            <a:extLst>
              <a:ext uri="{FF2B5EF4-FFF2-40B4-BE49-F238E27FC236}">
                <a16:creationId xmlns:a16="http://schemas.microsoft.com/office/drawing/2014/main" id="{3585D80D-C98E-114E-92A7-267CA8A6A2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41BD1FC3-3935-1441-8ADC-C6A5AA143F4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fontAlgn="auto">
              <a:spcBef>
                <a:spcPts val="0"/>
              </a:spcBef>
              <a:spcAft>
                <a:spcPts val="0"/>
              </a:spcAft>
              <a:defRPr/>
            </a:pPr>
            <a:endParaRPr lang="es-ES" dirty="0"/>
          </a:p>
        </p:txBody>
      </p:sp>
    </p:spTree>
    <p:extLst>
      <p:ext uri="{BB962C8B-B14F-4D97-AF65-F5344CB8AC3E}">
        <p14:creationId xmlns:p14="http://schemas.microsoft.com/office/powerpoint/2010/main" val="414322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2E9668-5B80-F949-BC63-D70981F6C75F}"/>
              </a:ext>
            </a:extLst>
          </p:cNvPr>
          <p:cNvSpPr/>
          <p:nvPr/>
        </p:nvSpPr>
        <p:spPr>
          <a:xfrm>
            <a:off x="3175" y="6410325"/>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a:extLst>
              <a:ext uri="{FF2B5EF4-FFF2-40B4-BE49-F238E27FC236}">
                <a16:creationId xmlns:a16="http://schemas.microsoft.com/office/drawing/2014/main" id="{39ACDBA3-9D78-6042-9CEA-68B26ACD68B4}"/>
              </a:ext>
            </a:extLst>
          </p:cNvPr>
          <p:cNvCxnSpPr/>
          <p:nvPr/>
        </p:nvCxnSpPr>
        <p:spPr>
          <a:xfrm>
            <a:off x="822325" y="3208338"/>
            <a:ext cx="740727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85852"/>
            <a:ext cx="7543800" cy="1908048"/>
          </a:xfrm>
        </p:spPr>
        <p:txBody>
          <a:bodyPr/>
          <a:lstStyle>
            <a:lvl1pPr algn="l">
              <a:lnSpc>
                <a:spcPct val="85000"/>
              </a:lnSpc>
              <a:defRPr sz="45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3">
            <a:extLst>
              <a:ext uri="{FF2B5EF4-FFF2-40B4-BE49-F238E27FC236}">
                <a16:creationId xmlns:a16="http://schemas.microsoft.com/office/drawing/2014/main" id="{4524F435-E99A-EC43-8136-2391602615DA}"/>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FBFB5026-96BE-E443-B3F4-E349897F0FF0}" type="datetimeFigureOut">
              <a:rPr lang="en-GB"/>
              <a:pPr>
                <a:defRPr/>
              </a:pPr>
              <a:t>08/11/2018</a:t>
            </a:fld>
            <a:endParaRPr lang="en-GB"/>
          </a:p>
        </p:txBody>
      </p:sp>
      <p:sp>
        <p:nvSpPr>
          <p:cNvPr id="7" name="Footer Placeholder 4">
            <a:extLst>
              <a:ext uri="{FF2B5EF4-FFF2-40B4-BE49-F238E27FC236}">
                <a16:creationId xmlns:a16="http://schemas.microsoft.com/office/drawing/2014/main" id="{45E92222-CD8A-7B4E-B18D-A8ECF0E87148}"/>
              </a:ext>
            </a:extLst>
          </p:cNvPr>
          <p:cNvSpPr>
            <a:spLocks noGrp="1"/>
          </p:cNvSpPr>
          <p:nvPr>
            <p:ph type="ftr" sz="quarter" idx="11"/>
          </p:nvPr>
        </p:nvSpPr>
        <p:spPr/>
        <p:txBody>
          <a:bodyPr/>
          <a:lstStyle>
            <a:lvl1pPr algn="ctr">
              <a:defRPr/>
            </a:lvl1pPr>
          </a:lstStyle>
          <a:p>
            <a:pPr>
              <a:defRPr/>
            </a:pPr>
            <a:endParaRPr lang="en-GB"/>
          </a:p>
        </p:txBody>
      </p:sp>
      <p:sp>
        <p:nvSpPr>
          <p:cNvPr id="8" name="Slide Number Placeholder 5">
            <a:extLst>
              <a:ext uri="{FF2B5EF4-FFF2-40B4-BE49-F238E27FC236}">
                <a16:creationId xmlns:a16="http://schemas.microsoft.com/office/drawing/2014/main" id="{AD423FEC-9236-BE47-B191-A5237B0C6254}"/>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98F408D1-120A-EB40-92A7-77CA3125C5CE}" type="slidenum">
              <a:rPr lang="en-GB"/>
              <a:pPr>
                <a:defRPr/>
              </a:pPr>
              <a:t>‹#›</a:t>
            </a:fld>
            <a:endParaRPr lang="en-GB"/>
          </a:p>
        </p:txBody>
      </p:sp>
    </p:spTree>
    <p:extLst>
      <p:ext uri="{BB962C8B-B14F-4D97-AF65-F5344CB8AC3E}">
        <p14:creationId xmlns:p14="http://schemas.microsoft.com/office/powerpoint/2010/main" val="79181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E9B5595-FC4C-AA47-B208-C1F0270A109A}"/>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B3DC4C22-EB21-8D47-B35F-CD20994D0134}" type="datetimeFigureOut">
              <a:rPr lang="en-GB"/>
              <a:pPr>
                <a:defRPr/>
              </a:pPr>
              <a:t>08/11/2018</a:t>
            </a:fld>
            <a:endParaRPr lang="en-GB"/>
          </a:p>
        </p:txBody>
      </p:sp>
      <p:sp>
        <p:nvSpPr>
          <p:cNvPr id="5" name="Footer Placeholder 4">
            <a:extLst>
              <a:ext uri="{FF2B5EF4-FFF2-40B4-BE49-F238E27FC236}">
                <a16:creationId xmlns:a16="http://schemas.microsoft.com/office/drawing/2014/main" id="{3D35D719-38AE-1540-B1C8-374E59B1FCD0}"/>
              </a:ext>
            </a:extLst>
          </p:cNvPr>
          <p:cNvSpPr>
            <a:spLocks noGrp="1"/>
          </p:cNvSpPr>
          <p:nvPr>
            <p:ph type="ftr" sz="quarter" idx="11"/>
          </p:nvPr>
        </p:nvSpPr>
        <p:spPr/>
        <p:txBody>
          <a:bodyPr/>
          <a:lstStyle>
            <a:lvl1pPr algn="ctr">
              <a:defRPr/>
            </a:lvl1pPr>
          </a:lstStyle>
          <a:p>
            <a:pPr>
              <a:defRPr/>
            </a:pPr>
            <a:endParaRPr lang="en-GB"/>
          </a:p>
        </p:txBody>
      </p:sp>
      <p:sp>
        <p:nvSpPr>
          <p:cNvPr id="6" name="Slide Number Placeholder 5">
            <a:extLst>
              <a:ext uri="{FF2B5EF4-FFF2-40B4-BE49-F238E27FC236}">
                <a16:creationId xmlns:a16="http://schemas.microsoft.com/office/drawing/2014/main" id="{D7A06790-E168-6747-A7C2-0DE90962A6E5}"/>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D989A6C1-CC43-1B41-8029-91E7CFC5B62B}" type="slidenum">
              <a:rPr lang="en-GB"/>
              <a:pPr>
                <a:defRPr/>
              </a:pPr>
              <a:t>‹#›</a:t>
            </a:fld>
            <a:endParaRPr lang="en-GB"/>
          </a:p>
        </p:txBody>
      </p:sp>
    </p:spTree>
    <p:extLst>
      <p:ext uri="{BB962C8B-B14F-4D97-AF65-F5344CB8AC3E}">
        <p14:creationId xmlns:p14="http://schemas.microsoft.com/office/powerpoint/2010/main" val="318824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56941-1242-384C-A746-8E945ED855AD}"/>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D0DB123F-998D-954E-B4AD-AE8EC618F1EF}"/>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5B7FAABD-F6DF-044F-9044-27C699021F39}"/>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DF5B377C-A4C6-A449-B400-48C64BBAB4B3}" type="datetimeFigureOut">
              <a:rPr lang="en-GB"/>
              <a:pPr>
                <a:defRPr/>
              </a:pPr>
              <a:t>08/11/2018</a:t>
            </a:fld>
            <a:endParaRPr lang="en-GB"/>
          </a:p>
        </p:txBody>
      </p:sp>
      <p:sp>
        <p:nvSpPr>
          <p:cNvPr id="7" name="Footer Placeholder 4">
            <a:extLst>
              <a:ext uri="{FF2B5EF4-FFF2-40B4-BE49-F238E27FC236}">
                <a16:creationId xmlns:a16="http://schemas.microsoft.com/office/drawing/2014/main" id="{20FC1E76-BF3E-234E-9E39-F28C740DC8C2}"/>
              </a:ext>
            </a:extLst>
          </p:cNvPr>
          <p:cNvSpPr>
            <a:spLocks noGrp="1"/>
          </p:cNvSpPr>
          <p:nvPr>
            <p:ph type="ftr" sz="quarter" idx="11"/>
          </p:nvPr>
        </p:nvSpPr>
        <p:spPr/>
        <p:txBody>
          <a:bodyPr/>
          <a:lstStyle>
            <a:lvl1pPr algn="ctr">
              <a:defRPr/>
            </a:lvl1pPr>
          </a:lstStyle>
          <a:p>
            <a:pPr>
              <a:defRPr/>
            </a:pPr>
            <a:endParaRPr lang="en-GB"/>
          </a:p>
        </p:txBody>
      </p:sp>
      <p:sp>
        <p:nvSpPr>
          <p:cNvPr id="8" name="Slide Number Placeholder 5">
            <a:extLst>
              <a:ext uri="{FF2B5EF4-FFF2-40B4-BE49-F238E27FC236}">
                <a16:creationId xmlns:a16="http://schemas.microsoft.com/office/drawing/2014/main" id="{95EC55FD-8B23-F445-B195-DC2322AB0D2D}"/>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74D1C86D-5909-6646-AFDB-E8121CC57283}" type="slidenum">
              <a:rPr lang="en-GB"/>
              <a:pPr>
                <a:defRPr/>
              </a:pPr>
              <a:t>‹#›</a:t>
            </a:fld>
            <a:endParaRPr lang="en-GB"/>
          </a:p>
        </p:txBody>
      </p:sp>
    </p:spTree>
    <p:extLst>
      <p:ext uri="{BB962C8B-B14F-4D97-AF65-F5344CB8AC3E}">
        <p14:creationId xmlns:p14="http://schemas.microsoft.com/office/powerpoint/2010/main" val="3804219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Footer Placeholder 4">
            <a:extLst>
              <a:ext uri="{FF2B5EF4-FFF2-40B4-BE49-F238E27FC236}">
                <a16:creationId xmlns:a16="http://schemas.microsoft.com/office/drawing/2014/main" id="{B50FA336-CBED-4C46-AD92-EF5F6653040C}"/>
              </a:ext>
            </a:extLst>
          </p:cNvPr>
          <p:cNvSpPr>
            <a:spLocks noGrp="1"/>
          </p:cNvSpPr>
          <p:nvPr>
            <p:ph type="ftr" sz="quarter" idx="10"/>
          </p:nvPr>
        </p:nvSpPr>
        <p:spPr/>
        <p:txBody>
          <a:bodyPr/>
          <a:lstStyle>
            <a:lvl1pPr>
              <a:defRPr/>
            </a:lvl1pPr>
          </a:lstStyle>
          <a:p>
            <a:pPr>
              <a:defRPr/>
            </a:pPr>
            <a:r>
              <a:rPr lang="en-GB"/>
              <a:t>A comparative perspective on later-life employment and health</a:t>
            </a:r>
          </a:p>
          <a:p>
            <a:pPr>
              <a:defRPr/>
            </a:pPr>
            <a:r>
              <a:rPr lang="en-GB"/>
              <a:t>Ignacio Madero-Cabib &amp; Laurie Corna</a:t>
            </a:r>
            <a:endParaRPr lang="en-GB" dirty="0"/>
          </a:p>
        </p:txBody>
      </p:sp>
    </p:spTree>
    <p:extLst>
      <p:ext uri="{BB962C8B-B14F-4D97-AF65-F5344CB8AC3E}">
        <p14:creationId xmlns:p14="http://schemas.microsoft.com/office/powerpoint/2010/main" val="725862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3" name="Rectangle 4">
            <a:extLst>
              <a:ext uri="{FF2B5EF4-FFF2-40B4-BE49-F238E27FC236}">
                <a16:creationId xmlns:a16="http://schemas.microsoft.com/office/drawing/2014/main" id="{7BDC980F-76A2-A548-94AC-D9E8F74E3C8B}"/>
              </a:ext>
            </a:extLst>
          </p:cNvPr>
          <p:cNvSpPr>
            <a:spLocks noGrp="1" noChangeArrowheads="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s-ES" altLang="es-CL"/>
          </a:p>
        </p:txBody>
      </p:sp>
      <p:sp>
        <p:nvSpPr>
          <p:cNvPr id="4" name="Rectangle 5">
            <a:extLst>
              <a:ext uri="{FF2B5EF4-FFF2-40B4-BE49-F238E27FC236}">
                <a16:creationId xmlns:a16="http://schemas.microsoft.com/office/drawing/2014/main" id="{CB28C18B-9860-5E4A-AC8C-0263D97887A3}"/>
              </a:ext>
            </a:extLst>
          </p:cNvPr>
          <p:cNvSpPr>
            <a:spLocks noGrp="1" noChangeArrowheads="1"/>
          </p:cNvSpPr>
          <p:nvPr>
            <p:ph type="ftr" sz="quarter" idx="11"/>
          </p:nvPr>
        </p:nvSpPr>
        <p:spPr/>
        <p:txBody>
          <a:bodyPr/>
          <a:lstStyle>
            <a:lvl1pPr algn="ctr">
              <a:defRPr/>
            </a:lvl1pPr>
          </a:lstStyle>
          <a:p>
            <a:pPr>
              <a:defRPr/>
            </a:pPr>
            <a:endParaRPr lang="es-ES" altLang="es-CL"/>
          </a:p>
        </p:txBody>
      </p:sp>
      <p:sp>
        <p:nvSpPr>
          <p:cNvPr id="5" name="Rectangle 6">
            <a:extLst>
              <a:ext uri="{FF2B5EF4-FFF2-40B4-BE49-F238E27FC236}">
                <a16:creationId xmlns:a16="http://schemas.microsoft.com/office/drawing/2014/main" id="{A4145F19-32F7-CE4C-8392-9C50122FF700}"/>
              </a:ext>
            </a:extLst>
          </p:cNvPr>
          <p:cNvSpPr>
            <a:spLocks noGrp="1" noChangeArrowheads="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1F3429D4-75C3-924D-A7F0-0A70C8FE989C}" type="slidenum">
              <a:rPr lang="es-ES" altLang="en-US"/>
              <a:pPr>
                <a:defRPr/>
              </a:pPr>
              <a:t>‹#›</a:t>
            </a:fld>
            <a:endParaRPr lang="es-ES" altLang="en-US"/>
          </a:p>
        </p:txBody>
      </p:sp>
    </p:spTree>
    <p:extLst>
      <p:ext uri="{BB962C8B-B14F-4D97-AF65-F5344CB8AC3E}">
        <p14:creationId xmlns:p14="http://schemas.microsoft.com/office/powerpoint/2010/main" val="1405038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a:extLst>
              <a:ext uri="{FF2B5EF4-FFF2-40B4-BE49-F238E27FC236}">
                <a16:creationId xmlns:a16="http://schemas.microsoft.com/office/drawing/2014/main" id="{CD5AE5C4-F22A-3B42-A975-4DE807875670}"/>
              </a:ext>
            </a:extLst>
          </p:cNvPr>
          <p:cNvSpPr>
            <a:spLocks noGrp="1"/>
          </p:cNvSpPr>
          <p:nvPr>
            <p:ph type="dt" sz="half" idx="10"/>
          </p:nvPr>
        </p:nvSpPr>
        <p:spPr/>
        <p:txBody>
          <a:bodyPr/>
          <a:lstStyle>
            <a:lvl1pPr>
              <a:defRPr/>
            </a:lvl1pPr>
          </a:lstStyle>
          <a:p>
            <a:pPr>
              <a:defRPr/>
            </a:pPr>
            <a:fld id="{346E4BC3-A76C-E149-97C9-57E6748397CD}" type="datetimeFigureOut">
              <a:rPr lang="en-US"/>
              <a:pPr>
                <a:defRPr/>
              </a:pPr>
              <a:t>11/8/18</a:t>
            </a:fld>
            <a:endParaRPr lang="en-US"/>
          </a:p>
        </p:txBody>
      </p:sp>
      <p:sp>
        <p:nvSpPr>
          <p:cNvPr id="5" name="Footer Placeholder 4">
            <a:extLst>
              <a:ext uri="{FF2B5EF4-FFF2-40B4-BE49-F238E27FC236}">
                <a16:creationId xmlns:a16="http://schemas.microsoft.com/office/drawing/2014/main" id="{CA1B55E6-2147-8649-A118-4718BC3F05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3BFF4FA-5C06-2348-BBF3-B5604488E7C2}"/>
              </a:ext>
            </a:extLst>
          </p:cNvPr>
          <p:cNvSpPr>
            <a:spLocks noGrp="1"/>
          </p:cNvSpPr>
          <p:nvPr>
            <p:ph type="sldNum" sz="quarter" idx="12"/>
          </p:nvPr>
        </p:nvSpPr>
        <p:spPr/>
        <p:txBody>
          <a:bodyPr/>
          <a:lstStyle>
            <a:lvl1pPr>
              <a:defRPr/>
            </a:lvl1pPr>
          </a:lstStyle>
          <a:p>
            <a:pPr>
              <a:defRPr/>
            </a:pPr>
            <a:fld id="{6A43081D-A2DA-3A43-887C-0E1E8BA33A85}" type="slidenum">
              <a:rPr lang="en-US"/>
              <a:pPr>
                <a:defRPr/>
              </a:pPr>
              <a:t>‹#›</a:t>
            </a:fld>
            <a:endParaRPr lang="en-US"/>
          </a:p>
        </p:txBody>
      </p:sp>
    </p:spTree>
    <p:extLst>
      <p:ext uri="{BB962C8B-B14F-4D97-AF65-F5344CB8AC3E}">
        <p14:creationId xmlns:p14="http://schemas.microsoft.com/office/powerpoint/2010/main" val="2785735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a:extLst>
              <a:ext uri="{FF2B5EF4-FFF2-40B4-BE49-F238E27FC236}">
                <a16:creationId xmlns:a16="http://schemas.microsoft.com/office/drawing/2014/main" id="{8100FFDB-6ED5-0544-B7EF-36E26538D4AF}"/>
              </a:ext>
            </a:extLst>
          </p:cNvPr>
          <p:cNvSpPr>
            <a:spLocks noGrp="1"/>
          </p:cNvSpPr>
          <p:nvPr>
            <p:ph type="dt" sz="half" idx="10"/>
          </p:nvPr>
        </p:nvSpPr>
        <p:spPr/>
        <p:txBody>
          <a:bodyPr/>
          <a:lstStyle>
            <a:lvl1pPr>
              <a:defRPr/>
            </a:lvl1pPr>
          </a:lstStyle>
          <a:p>
            <a:pPr>
              <a:defRPr/>
            </a:pPr>
            <a:fld id="{B99297E1-2DE8-624B-8AE6-ED4E62D17400}" type="datetimeFigureOut">
              <a:rPr lang="en-US"/>
              <a:pPr>
                <a:defRPr/>
              </a:pPr>
              <a:t>11/8/18</a:t>
            </a:fld>
            <a:endParaRPr lang="en-US"/>
          </a:p>
        </p:txBody>
      </p:sp>
      <p:sp>
        <p:nvSpPr>
          <p:cNvPr id="5" name="Footer Placeholder 4">
            <a:extLst>
              <a:ext uri="{FF2B5EF4-FFF2-40B4-BE49-F238E27FC236}">
                <a16:creationId xmlns:a16="http://schemas.microsoft.com/office/drawing/2014/main" id="{BECBB713-C6CC-9949-95DA-970EB94346E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DC7758D-1487-F040-9769-748FA4FBA4DC}"/>
              </a:ext>
            </a:extLst>
          </p:cNvPr>
          <p:cNvSpPr>
            <a:spLocks noGrp="1"/>
          </p:cNvSpPr>
          <p:nvPr>
            <p:ph type="sldNum" sz="quarter" idx="12"/>
          </p:nvPr>
        </p:nvSpPr>
        <p:spPr/>
        <p:txBody>
          <a:bodyPr/>
          <a:lstStyle>
            <a:lvl1pPr>
              <a:defRPr/>
            </a:lvl1pPr>
          </a:lstStyle>
          <a:p>
            <a:pPr>
              <a:defRPr/>
            </a:pPr>
            <a:fld id="{4FE6ED77-DC65-2442-8AA2-F979DFD8718B}" type="slidenum">
              <a:rPr lang="en-US"/>
              <a:pPr>
                <a:defRPr/>
              </a:pPr>
              <a:t>‹#›</a:t>
            </a:fld>
            <a:endParaRPr lang="en-US"/>
          </a:p>
        </p:txBody>
      </p:sp>
    </p:spTree>
    <p:extLst>
      <p:ext uri="{BB962C8B-B14F-4D97-AF65-F5344CB8AC3E}">
        <p14:creationId xmlns:p14="http://schemas.microsoft.com/office/powerpoint/2010/main" val="1544162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a:extLst>
              <a:ext uri="{FF2B5EF4-FFF2-40B4-BE49-F238E27FC236}">
                <a16:creationId xmlns:a16="http://schemas.microsoft.com/office/drawing/2014/main" id="{5BEEB1BA-2754-004A-B1C3-ED5325695C82}"/>
              </a:ext>
            </a:extLst>
          </p:cNvPr>
          <p:cNvSpPr>
            <a:spLocks noGrp="1"/>
          </p:cNvSpPr>
          <p:nvPr>
            <p:ph type="dt" sz="half" idx="10"/>
          </p:nvPr>
        </p:nvSpPr>
        <p:spPr/>
        <p:txBody>
          <a:bodyPr/>
          <a:lstStyle>
            <a:lvl1pPr>
              <a:defRPr/>
            </a:lvl1pPr>
          </a:lstStyle>
          <a:p>
            <a:pPr>
              <a:defRPr/>
            </a:pPr>
            <a:fld id="{D32448F6-E20C-8940-8F4B-811D6F354888}" type="datetimeFigureOut">
              <a:rPr lang="en-US"/>
              <a:pPr>
                <a:defRPr/>
              </a:pPr>
              <a:t>11/8/18</a:t>
            </a:fld>
            <a:endParaRPr lang="en-US"/>
          </a:p>
        </p:txBody>
      </p:sp>
      <p:sp>
        <p:nvSpPr>
          <p:cNvPr id="5" name="Footer Placeholder 4">
            <a:extLst>
              <a:ext uri="{FF2B5EF4-FFF2-40B4-BE49-F238E27FC236}">
                <a16:creationId xmlns:a16="http://schemas.microsoft.com/office/drawing/2014/main" id="{930B3FB9-B23D-534D-983E-2A4AF97579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C84E81F-1194-344A-99E9-004CFDA3709F}"/>
              </a:ext>
            </a:extLst>
          </p:cNvPr>
          <p:cNvSpPr>
            <a:spLocks noGrp="1"/>
          </p:cNvSpPr>
          <p:nvPr>
            <p:ph type="sldNum" sz="quarter" idx="12"/>
          </p:nvPr>
        </p:nvSpPr>
        <p:spPr/>
        <p:txBody>
          <a:bodyPr/>
          <a:lstStyle>
            <a:lvl1pPr>
              <a:defRPr/>
            </a:lvl1pPr>
          </a:lstStyle>
          <a:p>
            <a:pPr>
              <a:defRPr/>
            </a:pPr>
            <a:fld id="{3B4CB6CF-C1E8-3246-AF50-30058C04F339}" type="slidenum">
              <a:rPr lang="en-US"/>
              <a:pPr>
                <a:defRPr/>
              </a:pPr>
              <a:t>‹#›</a:t>
            </a:fld>
            <a:endParaRPr lang="en-US"/>
          </a:p>
        </p:txBody>
      </p:sp>
    </p:spTree>
    <p:extLst>
      <p:ext uri="{BB962C8B-B14F-4D97-AF65-F5344CB8AC3E}">
        <p14:creationId xmlns:p14="http://schemas.microsoft.com/office/powerpoint/2010/main" val="850697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3">
            <a:extLst>
              <a:ext uri="{FF2B5EF4-FFF2-40B4-BE49-F238E27FC236}">
                <a16:creationId xmlns:a16="http://schemas.microsoft.com/office/drawing/2014/main" id="{96930E09-B580-D542-8AB5-38F72D004266}"/>
              </a:ext>
            </a:extLst>
          </p:cNvPr>
          <p:cNvSpPr>
            <a:spLocks noGrp="1"/>
          </p:cNvSpPr>
          <p:nvPr>
            <p:ph type="dt" sz="half" idx="10"/>
          </p:nvPr>
        </p:nvSpPr>
        <p:spPr/>
        <p:txBody>
          <a:bodyPr/>
          <a:lstStyle>
            <a:lvl1pPr>
              <a:defRPr/>
            </a:lvl1pPr>
          </a:lstStyle>
          <a:p>
            <a:pPr>
              <a:defRPr/>
            </a:pPr>
            <a:fld id="{CC4D53C2-5FE5-8E4B-81F2-BAE51CBFB723}" type="datetimeFigureOut">
              <a:rPr lang="en-US"/>
              <a:pPr>
                <a:defRPr/>
              </a:pPr>
              <a:t>11/8/18</a:t>
            </a:fld>
            <a:endParaRPr lang="en-US"/>
          </a:p>
        </p:txBody>
      </p:sp>
      <p:sp>
        <p:nvSpPr>
          <p:cNvPr id="6" name="Footer Placeholder 4">
            <a:extLst>
              <a:ext uri="{FF2B5EF4-FFF2-40B4-BE49-F238E27FC236}">
                <a16:creationId xmlns:a16="http://schemas.microsoft.com/office/drawing/2014/main" id="{E4AA1ADD-5A8F-4349-A33B-1DD2C0FBF9B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56AD440-3053-6943-9F73-0FF7C991109D}"/>
              </a:ext>
            </a:extLst>
          </p:cNvPr>
          <p:cNvSpPr>
            <a:spLocks noGrp="1"/>
          </p:cNvSpPr>
          <p:nvPr>
            <p:ph type="sldNum" sz="quarter" idx="12"/>
          </p:nvPr>
        </p:nvSpPr>
        <p:spPr/>
        <p:txBody>
          <a:bodyPr/>
          <a:lstStyle>
            <a:lvl1pPr>
              <a:defRPr/>
            </a:lvl1pPr>
          </a:lstStyle>
          <a:p>
            <a:pPr>
              <a:defRPr/>
            </a:pPr>
            <a:fld id="{0D578813-910A-C749-BA6D-B5168B00D0B8}" type="slidenum">
              <a:rPr lang="en-US"/>
              <a:pPr>
                <a:defRPr/>
              </a:pPr>
              <a:t>‹#›</a:t>
            </a:fld>
            <a:endParaRPr lang="en-US"/>
          </a:p>
        </p:txBody>
      </p:sp>
    </p:spTree>
    <p:extLst>
      <p:ext uri="{BB962C8B-B14F-4D97-AF65-F5344CB8AC3E}">
        <p14:creationId xmlns:p14="http://schemas.microsoft.com/office/powerpoint/2010/main" val="1127192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3">
            <a:extLst>
              <a:ext uri="{FF2B5EF4-FFF2-40B4-BE49-F238E27FC236}">
                <a16:creationId xmlns:a16="http://schemas.microsoft.com/office/drawing/2014/main" id="{485655A7-B163-F248-B271-9438764B49B3}"/>
              </a:ext>
            </a:extLst>
          </p:cNvPr>
          <p:cNvSpPr>
            <a:spLocks noGrp="1"/>
          </p:cNvSpPr>
          <p:nvPr>
            <p:ph type="dt" sz="half" idx="10"/>
          </p:nvPr>
        </p:nvSpPr>
        <p:spPr/>
        <p:txBody>
          <a:bodyPr/>
          <a:lstStyle>
            <a:lvl1pPr>
              <a:defRPr/>
            </a:lvl1pPr>
          </a:lstStyle>
          <a:p>
            <a:pPr>
              <a:defRPr/>
            </a:pPr>
            <a:fld id="{E8AE9887-65F8-8B4D-A715-BF1C2EF0F41E}" type="datetimeFigureOut">
              <a:rPr lang="en-US"/>
              <a:pPr>
                <a:defRPr/>
              </a:pPr>
              <a:t>11/8/18</a:t>
            </a:fld>
            <a:endParaRPr lang="en-US"/>
          </a:p>
        </p:txBody>
      </p:sp>
      <p:sp>
        <p:nvSpPr>
          <p:cNvPr id="8" name="Footer Placeholder 4">
            <a:extLst>
              <a:ext uri="{FF2B5EF4-FFF2-40B4-BE49-F238E27FC236}">
                <a16:creationId xmlns:a16="http://schemas.microsoft.com/office/drawing/2014/main" id="{426786D5-B0F7-A241-B7D1-43BFC685094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6A0C438-48B0-694C-A9E3-F896FBD151C3}"/>
              </a:ext>
            </a:extLst>
          </p:cNvPr>
          <p:cNvSpPr>
            <a:spLocks noGrp="1"/>
          </p:cNvSpPr>
          <p:nvPr>
            <p:ph type="sldNum" sz="quarter" idx="12"/>
          </p:nvPr>
        </p:nvSpPr>
        <p:spPr/>
        <p:txBody>
          <a:bodyPr/>
          <a:lstStyle>
            <a:lvl1pPr>
              <a:defRPr/>
            </a:lvl1pPr>
          </a:lstStyle>
          <a:p>
            <a:pPr>
              <a:defRPr/>
            </a:pPr>
            <a:fld id="{E40A50AD-E3B9-344B-8CC9-B9DBC086C966}" type="slidenum">
              <a:rPr lang="en-US"/>
              <a:pPr>
                <a:defRPr/>
              </a:pPr>
              <a:t>‹#›</a:t>
            </a:fld>
            <a:endParaRPr lang="en-US"/>
          </a:p>
        </p:txBody>
      </p:sp>
    </p:spTree>
    <p:extLst>
      <p:ext uri="{BB962C8B-B14F-4D97-AF65-F5344CB8AC3E}">
        <p14:creationId xmlns:p14="http://schemas.microsoft.com/office/powerpoint/2010/main" val="110632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3">
            <a:extLst>
              <a:ext uri="{FF2B5EF4-FFF2-40B4-BE49-F238E27FC236}">
                <a16:creationId xmlns:a16="http://schemas.microsoft.com/office/drawing/2014/main" id="{9154EECF-76F4-1943-B077-AFC53EC09385}"/>
              </a:ext>
            </a:extLst>
          </p:cNvPr>
          <p:cNvSpPr>
            <a:spLocks noGrp="1"/>
          </p:cNvSpPr>
          <p:nvPr>
            <p:ph type="dt" sz="half" idx="10"/>
          </p:nvPr>
        </p:nvSpPr>
        <p:spPr/>
        <p:txBody>
          <a:bodyPr/>
          <a:lstStyle>
            <a:lvl1pPr>
              <a:defRPr/>
            </a:lvl1pPr>
          </a:lstStyle>
          <a:p>
            <a:pPr>
              <a:defRPr/>
            </a:pPr>
            <a:fld id="{A5E21AA5-1121-E745-970B-D54649D69F35}" type="datetimeFigureOut">
              <a:rPr lang="en-US"/>
              <a:pPr>
                <a:defRPr/>
              </a:pPr>
              <a:t>11/8/18</a:t>
            </a:fld>
            <a:endParaRPr lang="en-US"/>
          </a:p>
        </p:txBody>
      </p:sp>
      <p:sp>
        <p:nvSpPr>
          <p:cNvPr id="4" name="Footer Placeholder 4">
            <a:extLst>
              <a:ext uri="{FF2B5EF4-FFF2-40B4-BE49-F238E27FC236}">
                <a16:creationId xmlns:a16="http://schemas.microsoft.com/office/drawing/2014/main" id="{271CE279-A9B6-B24B-8042-A630DFE4C6A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F2692B9-A56E-8F43-88DC-43F94B8A22F6}"/>
              </a:ext>
            </a:extLst>
          </p:cNvPr>
          <p:cNvSpPr>
            <a:spLocks noGrp="1"/>
          </p:cNvSpPr>
          <p:nvPr>
            <p:ph type="sldNum" sz="quarter" idx="12"/>
          </p:nvPr>
        </p:nvSpPr>
        <p:spPr/>
        <p:txBody>
          <a:bodyPr/>
          <a:lstStyle>
            <a:lvl1pPr>
              <a:defRPr/>
            </a:lvl1pPr>
          </a:lstStyle>
          <a:p>
            <a:pPr>
              <a:defRPr/>
            </a:pPr>
            <a:fld id="{AAC50151-D7AE-7049-ABBB-F8625843309A}" type="slidenum">
              <a:rPr lang="en-US"/>
              <a:pPr>
                <a:defRPr/>
              </a:pPr>
              <a:t>‹#›</a:t>
            </a:fld>
            <a:endParaRPr lang="en-US"/>
          </a:p>
        </p:txBody>
      </p:sp>
    </p:spTree>
    <p:extLst>
      <p:ext uri="{BB962C8B-B14F-4D97-AF65-F5344CB8AC3E}">
        <p14:creationId xmlns:p14="http://schemas.microsoft.com/office/powerpoint/2010/main" val="199805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a:extLst>
              <a:ext uri="{FF2B5EF4-FFF2-40B4-BE49-F238E27FC236}">
                <a16:creationId xmlns:a16="http://schemas.microsoft.com/office/drawing/2014/main" id="{7E070565-39DD-3449-B294-F19FEF2D1160}"/>
              </a:ext>
            </a:extLst>
          </p:cNvPr>
          <p:cNvSpPr>
            <a:spLocks noGrp="1"/>
          </p:cNvSpPr>
          <p:nvPr>
            <p:ph type="ftr" sz="quarter" idx="10"/>
          </p:nvPr>
        </p:nvSpPr>
        <p:spPr/>
        <p:txBody>
          <a:bodyPr/>
          <a:lstStyle>
            <a:lvl1pPr>
              <a:defRPr/>
            </a:lvl1pPr>
          </a:lstStyle>
          <a:p>
            <a:pPr>
              <a:defRPr/>
            </a:pPr>
            <a:r>
              <a:rPr lang="en-GB"/>
              <a:t>A comparative perspective on later-life employment and health</a:t>
            </a:r>
          </a:p>
          <a:p>
            <a:pPr>
              <a:defRPr/>
            </a:pPr>
            <a:r>
              <a:rPr lang="en-GB"/>
              <a:t>Ignacio Madero-Cabib &amp; Laurie Corna</a:t>
            </a:r>
            <a:endParaRPr lang="en-GB" dirty="0"/>
          </a:p>
        </p:txBody>
      </p:sp>
    </p:spTree>
    <p:extLst>
      <p:ext uri="{BB962C8B-B14F-4D97-AF65-F5344CB8AC3E}">
        <p14:creationId xmlns:p14="http://schemas.microsoft.com/office/powerpoint/2010/main" val="4050753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E27F78-132D-F041-863E-1B9E2E159F80}"/>
              </a:ext>
            </a:extLst>
          </p:cNvPr>
          <p:cNvSpPr/>
          <p:nvPr userDrawn="1"/>
        </p:nvSpPr>
        <p:spPr>
          <a:xfrm>
            <a:off x="0" y="6400800"/>
            <a:ext cx="9144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55E0BDC0-F17C-2848-8A65-823A5355596B}"/>
              </a:ext>
            </a:extLst>
          </p:cNvPr>
          <p:cNvSpPr/>
          <p:nvPr userDrawn="1"/>
        </p:nvSpPr>
        <p:spPr>
          <a:xfrm>
            <a:off x="0" y="6403975"/>
            <a:ext cx="9142413" cy="36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1">
            <a:extLst>
              <a:ext uri="{FF2B5EF4-FFF2-40B4-BE49-F238E27FC236}">
                <a16:creationId xmlns:a16="http://schemas.microsoft.com/office/drawing/2014/main" id="{C35D6B5A-158D-2B4D-8EB7-8014CC51C49F}"/>
              </a:ext>
            </a:extLst>
          </p:cNvPr>
          <p:cNvSpPr>
            <a:spLocks noGrp="1"/>
          </p:cNvSpPr>
          <p:nvPr>
            <p:ph type="dt" sz="half" idx="10"/>
          </p:nvPr>
        </p:nvSpPr>
        <p:spPr/>
        <p:txBody>
          <a:bodyPr/>
          <a:lstStyle>
            <a:lvl1pPr>
              <a:defRPr/>
            </a:lvl1pPr>
          </a:lstStyle>
          <a:p>
            <a:pPr>
              <a:defRPr/>
            </a:pPr>
            <a:fld id="{8290F846-FCFA-6C48-B925-50993D0AB6D0}" type="datetimeFigureOut">
              <a:rPr lang="en-US"/>
              <a:pPr>
                <a:defRPr/>
              </a:pPr>
              <a:t>11/8/18</a:t>
            </a:fld>
            <a:endParaRPr lang="en-US"/>
          </a:p>
        </p:txBody>
      </p:sp>
      <p:sp>
        <p:nvSpPr>
          <p:cNvPr id="5" name="Footer Placeholder 2">
            <a:extLst>
              <a:ext uri="{FF2B5EF4-FFF2-40B4-BE49-F238E27FC236}">
                <a16:creationId xmlns:a16="http://schemas.microsoft.com/office/drawing/2014/main" id="{8613BC30-729E-994C-A29C-BBC51D7DB0A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8DEE4041-A4D3-684C-AF0F-61E2CE48DC67}"/>
              </a:ext>
            </a:extLst>
          </p:cNvPr>
          <p:cNvSpPr>
            <a:spLocks noGrp="1"/>
          </p:cNvSpPr>
          <p:nvPr>
            <p:ph type="sldNum" sz="quarter" idx="12"/>
          </p:nvPr>
        </p:nvSpPr>
        <p:spPr/>
        <p:txBody>
          <a:bodyPr/>
          <a:lstStyle>
            <a:lvl1pPr>
              <a:defRPr/>
            </a:lvl1pPr>
          </a:lstStyle>
          <a:p>
            <a:pPr>
              <a:defRPr/>
            </a:pPr>
            <a:fld id="{4E5D987D-EA64-694F-A901-E704BADD960D}" type="slidenum">
              <a:rPr lang="en-US"/>
              <a:pPr>
                <a:defRPr/>
              </a:pPr>
              <a:t>‹#›</a:t>
            </a:fld>
            <a:endParaRPr lang="en-US"/>
          </a:p>
        </p:txBody>
      </p:sp>
    </p:spTree>
    <p:extLst>
      <p:ext uri="{BB962C8B-B14F-4D97-AF65-F5344CB8AC3E}">
        <p14:creationId xmlns:p14="http://schemas.microsoft.com/office/powerpoint/2010/main" val="122351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a:extLst>
              <a:ext uri="{FF2B5EF4-FFF2-40B4-BE49-F238E27FC236}">
                <a16:creationId xmlns:a16="http://schemas.microsoft.com/office/drawing/2014/main" id="{D0327397-19FD-D042-A506-934CBBC582E4}"/>
              </a:ext>
            </a:extLst>
          </p:cNvPr>
          <p:cNvSpPr>
            <a:spLocks noGrp="1"/>
          </p:cNvSpPr>
          <p:nvPr>
            <p:ph type="dt" sz="half" idx="10"/>
          </p:nvPr>
        </p:nvSpPr>
        <p:spPr/>
        <p:txBody>
          <a:bodyPr/>
          <a:lstStyle>
            <a:lvl1pPr>
              <a:defRPr/>
            </a:lvl1pPr>
          </a:lstStyle>
          <a:p>
            <a:pPr>
              <a:defRPr/>
            </a:pPr>
            <a:fld id="{1E586DE8-0031-F74E-8904-6D2028225F03}" type="datetimeFigureOut">
              <a:rPr lang="en-US"/>
              <a:pPr>
                <a:defRPr/>
              </a:pPr>
              <a:t>11/8/18</a:t>
            </a:fld>
            <a:endParaRPr lang="en-US"/>
          </a:p>
        </p:txBody>
      </p:sp>
      <p:sp>
        <p:nvSpPr>
          <p:cNvPr id="6" name="Footer Placeholder 4">
            <a:extLst>
              <a:ext uri="{FF2B5EF4-FFF2-40B4-BE49-F238E27FC236}">
                <a16:creationId xmlns:a16="http://schemas.microsoft.com/office/drawing/2014/main" id="{B5098D1F-1633-8348-B194-C77B6B5F97A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657C494-CE72-6B41-8654-E02A5B2C70C6}"/>
              </a:ext>
            </a:extLst>
          </p:cNvPr>
          <p:cNvSpPr>
            <a:spLocks noGrp="1"/>
          </p:cNvSpPr>
          <p:nvPr>
            <p:ph type="sldNum" sz="quarter" idx="12"/>
          </p:nvPr>
        </p:nvSpPr>
        <p:spPr/>
        <p:txBody>
          <a:bodyPr/>
          <a:lstStyle>
            <a:lvl1pPr>
              <a:defRPr/>
            </a:lvl1pPr>
          </a:lstStyle>
          <a:p>
            <a:pPr>
              <a:defRPr/>
            </a:pPr>
            <a:fld id="{CE3AED7E-3F69-AB41-97A3-D5B6DB27C3B8}" type="slidenum">
              <a:rPr lang="en-US"/>
              <a:pPr>
                <a:defRPr/>
              </a:pPr>
              <a:t>‹#›</a:t>
            </a:fld>
            <a:endParaRPr lang="en-US"/>
          </a:p>
        </p:txBody>
      </p:sp>
    </p:spTree>
    <p:extLst>
      <p:ext uri="{BB962C8B-B14F-4D97-AF65-F5344CB8AC3E}">
        <p14:creationId xmlns:p14="http://schemas.microsoft.com/office/powerpoint/2010/main" val="3304450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a:extLst>
              <a:ext uri="{FF2B5EF4-FFF2-40B4-BE49-F238E27FC236}">
                <a16:creationId xmlns:a16="http://schemas.microsoft.com/office/drawing/2014/main" id="{12C26734-F6CD-C046-A502-7EEC3B999B17}"/>
              </a:ext>
            </a:extLst>
          </p:cNvPr>
          <p:cNvSpPr>
            <a:spLocks noGrp="1"/>
          </p:cNvSpPr>
          <p:nvPr>
            <p:ph type="dt" sz="half" idx="10"/>
          </p:nvPr>
        </p:nvSpPr>
        <p:spPr/>
        <p:txBody>
          <a:bodyPr/>
          <a:lstStyle>
            <a:lvl1pPr>
              <a:defRPr/>
            </a:lvl1pPr>
          </a:lstStyle>
          <a:p>
            <a:pPr>
              <a:defRPr/>
            </a:pPr>
            <a:fld id="{6B81A99E-4B67-804E-9F73-AE60BF1A27C8}" type="datetimeFigureOut">
              <a:rPr lang="en-US"/>
              <a:pPr>
                <a:defRPr/>
              </a:pPr>
              <a:t>11/8/18</a:t>
            </a:fld>
            <a:endParaRPr lang="en-US"/>
          </a:p>
        </p:txBody>
      </p:sp>
      <p:sp>
        <p:nvSpPr>
          <p:cNvPr id="6" name="Footer Placeholder 4">
            <a:extLst>
              <a:ext uri="{FF2B5EF4-FFF2-40B4-BE49-F238E27FC236}">
                <a16:creationId xmlns:a16="http://schemas.microsoft.com/office/drawing/2014/main" id="{4464E589-087B-2B41-88DF-67AF2401A45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5C4C0E1-ED57-C443-98A0-8ED948A08641}"/>
              </a:ext>
            </a:extLst>
          </p:cNvPr>
          <p:cNvSpPr>
            <a:spLocks noGrp="1"/>
          </p:cNvSpPr>
          <p:nvPr>
            <p:ph type="sldNum" sz="quarter" idx="12"/>
          </p:nvPr>
        </p:nvSpPr>
        <p:spPr/>
        <p:txBody>
          <a:bodyPr/>
          <a:lstStyle>
            <a:lvl1pPr>
              <a:defRPr/>
            </a:lvl1pPr>
          </a:lstStyle>
          <a:p>
            <a:pPr>
              <a:defRPr/>
            </a:pPr>
            <a:fld id="{54417C04-7CDD-4543-B464-44C96E403CDB}" type="slidenum">
              <a:rPr lang="en-US"/>
              <a:pPr>
                <a:defRPr/>
              </a:pPr>
              <a:t>‹#›</a:t>
            </a:fld>
            <a:endParaRPr lang="en-US"/>
          </a:p>
        </p:txBody>
      </p:sp>
    </p:spTree>
    <p:extLst>
      <p:ext uri="{BB962C8B-B14F-4D97-AF65-F5344CB8AC3E}">
        <p14:creationId xmlns:p14="http://schemas.microsoft.com/office/powerpoint/2010/main" val="206482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a:extLst>
              <a:ext uri="{FF2B5EF4-FFF2-40B4-BE49-F238E27FC236}">
                <a16:creationId xmlns:a16="http://schemas.microsoft.com/office/drawing/2014/main" id="{A0E8E1EE-91AA-6747-B79B-AD740F9E83B8}"/>
              </a:ext>
            </a:extLst>
          </p:cNvPr>
          <p:cNvSpPr>
            <a:spLocks noGrp="1"/>
          </p:cNvSpPr>
          <p:nvPr>
            <p:ph type="dt" sz="half" idx="10"/>
          </p:nvPr>
        </p:nvSpPr>
        <p:spPr/>
        <p:txBody>
          <a:bodyPr/>
          <a:lstStyle>
            <a:lvl1pPr>
              <a:defRPr/>
            </a:lvl1pPr>
          </a:lstStyle>
          <a:p>
            <a:pPr>
              <a:defRPr/>
            </a:pPr>
            <a:fld id="{4632699E-AF0F-154F-BC6A-EAC080666F4A}" type="datetimeFigureOut">
              <a:rPr lang="en-US"/>
              <a:pPr>
                <a:defRPr/>
              </a:pPr>
              <a:t>11/8/18</a:t>
            </a:fld>
            <a:endParaRPr lang="en-US"/>
          </a:p>
        </p:txBody>
      </p:sp>
      <p:sp>
        <p:nvSpPr>
          <p:cNvPr id="5" name="Footer Placeholder 4">
            <a:extLst>
              <a:ext uri="{FF2B5EF4-FFF2-40B4-BE49-F238E27FC236}">
                <a16:creationId xmlns:a16="http://schemas.microsoft.com/office/drawing/2014/main" id="{5054A2E2-BA6F-2A42-B7D6-1563B1F3232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944567-B9DF-7C4C-A2E6-CC4CE90D7002}"/>
              </a:ext>
            </a:extLst>
          </p:cNvPr>
          <p:cNvSpPr>
            <a:spLocks noGrp="1"/>
          </p:cNvSpPr>
          <p:nvPr>
            <p:ph type="sldNum" sz="quarter" idx="12"/>
          </p:nvPr>
        </p:nvSpPr>
        <p:spPr/>
        <p:txBody>
          <a:bodyPr/>
          <a:lstStyle>
            <a:lvl1pPr>
              <a:defRPr/>
            </a:lvl1pPr>
          </a:lstStyle>
          <a:p>
            <a:pPr>
              <a:defRPr/>
            </a:pPr>
            <a:fld id="{DD189D3B-F7B5-5747-AB88-AC97277D41D7}" type="slidenum">
              <a:rPr lang="en-US"/>
              <a:pPr>
                <a:defRPr/>
              </a:pPr>
              <a:t>‹#›</a:t>
            </a:fld>
            <a:endParaRPr lang="en-US"/>
          </a:p>
        </p:txBody>
      </p:sp>
    </p:spTree>
    <p:extLst>
      <p:ext uri="{BB962C8B-B14F-4D97-AF65-F5344CB8AC3E}">
        <p14:creationId xmlns:p14="http://schemas.microsoft.com/office/powerpoint/2010/main" val="769678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a:extLst>
              <a:ext uri="{FF2B5EF4-FFF2-40B4-BE49-F238E27FC236}">
                <a16:creationId xmlns:a16="http://schemas.microsoft.com/office/drawing/2014/main" id="{61CF2539-1E23-AA48-BB40-59648733A6F5}"/>
              </a:ext>
            </a:extLst>
          </p:cNvPr>
          <p:cNvSpPr>
            <a:spLocks noGrp="1"/>
          </p:cNvSpPr>
          <p:nvPr>
            <p:ph type="dt" sz="half" idx="10"/>
          </p:nvPr>
        </p:nvSpPr>
        <p:spPr/>
        <p:txBody>
          <a:bodyPr/>
          <a:lstStyle>
            <a:lvl1pPr>
              <a:defRPr/>
            </a:lvl1pPr>
          </a:lstStyle>
          <a:p>
            <a:pPr>
              <a:defRPr/>
            </a:pPr>
            <a:fld id="{3CFBCB5A-2B94-E144-BECE-27172C921B98}" type="datetimeFigureOut">
              <a:rPr lang="en-US"/>
              <a:pPr>
                <a:defRPr/>
              </a:pPr>
              <a:t>11/8/18</a:t>
            </a:fld>
            <a:endParaRPr lang="en-US"/>
          </a:p>
        </p:txBody>
      </p:sp>
      <p:sp>
        <p:nvSpPr>
          <p:cNvPr id="5" name="Footer Placeholder 4">
            <a:extLst>
              <a:ext uri="{FF2B5EF4-FFF2-40B4-BE49-F238E27FC236}">
                <a16:creationId xmlns:a16="http://schemas.microsoft.com/office/drawing/2014/main" id="{1667F133-D30A-7447-9B42-6483A3E432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7C06C31-378C-C842-8CB1-87A41EF9E37A}"/>
              </a:ext>
            </a:extLst>
          </p:cNvPr>
          <p:cNvSpPr>
            <a:spLocks noGrp="1"/>
          </p:cNvSpPr>
          <p:nvPr>
            <p:ph type="sldNum" sz="quarter" idx="12"/>
          </p:nvPr>
        </p:nvSpPr>
        <p:spPr/>
        <p:txBody>
          <a:bodyPr/>
          <a:lstStyle>
            <a:lvl1pPr>
              <a:defRPr/>
            </a:lvl1pPr>
          </a:lstStyle>
          <a:p>
            <a:pPr>
              <a:defRPr/>
            </a:pPr>
            <a:fld id="{FCB3B5C6-D1E0-FD42-BF4B-4B96E4537500}" type="slidenum">
              <a:rPr lang="en-US"/>
              <a:pPr>
                <a:defRPr/>
              </a:pPr>
              <a:t>‹#›</a:t>
            </a:fld>
            <a:endParaRPr lang="en-US"/>
          </a:p>
        </p:txBody>
      </p:sp>
    </p:spTree>
    <p:extLst>
      <p:ext uri="{BB962C8B-B14F-4D97-AF65-F5344CB8AC3E}">
        <p14:creationId xmlns:p14="http://schemas.microsoft.com/office/powerpoint/2010/main" val="3165805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C158B6-AE74-D24B-A8E8-3A1E2086F8FD}"/>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a:extLst>
              <a:ext uri="{FF2B5EF4-FFF2-40B4-BE49-F238E27FC236}">
                <a16:creationId xmlns:a16="http://schemas.microsoft.com/office/drawing/2014/main" id="{89382C8D-2ADB-284C-BA67-63137D0DFEF8}"/>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9CA9670F-73E4-0346-9BF3-76341251B00B}"/>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3BED225F-5C89-DE4E-97FC-16FEA96768FB}" type="datetimeFigureOut">
              <a:rPr lang="en-GB"/>
              <a:pPr>
                <a:defRPr/>
              </a:pPr>
              <a:t>08/11/2018</a:t>
            </a:fld>
            <a:endParaRPr lang="en-GB"/>
          </a:p>
        </p:txBody>
      </p:sp>
      <p:sp>
        <p:nvSpPr>
          <p:cNvPr id="7" name="Footer Placeholder 4">
            <a:extLst>
              <a:ext uri="{FF2B5EF4-FFF2-40B4-BE49-F238E27FC236}">
                <a16:creationId xmlns:a16="http://schemas.microsoft.com/office/drawing/2014/main" id="{4A36E3C2-5CB6-174E-B080-84D68A05E124}"/>
              </a:ext>
            </a:extLst>
          </p:cNvPr>
          <p:cNvSpPr>
            <a:spLocks noGrp="1"/>
          </p:cNvSpPr>
          <p:nvPr>
            <p:ph type="ftr" sz="quarter" idx="11"/>
          </p:nvPr>
        </p:nvSpPr>
        <p:spPr/>
        <p:txBody>
          <a:bodyPr/>
          <a:lstStyle>
            <a:lvl1pPr algn="ctr">
              <a:defRPr/>
            </a:lvl1pPr>
          </a:lstStyle>
          <a:p>
            <a:pPr>
              <a:defRPr/>
            </a:pPr>
            <a:endParaRPr lang="en-GB"/>
          </a:p>
        </p:txBody>
      </p:sp>
      <p:sp>
        <p:nvSpPr>
          <p:cNvPr id="8" name="Slide Number Placeholder 5">
            <a:extLst>
              <a:ext uri="{FF2B5EF4-FFF2-40B4-BE49-F238E27FC236}">
                <a16:creationId xmlns:a16="http://schemas.microsoft.com/office/drawing/2014/main" id="{7AC850DB-432E-A440-9E18-F2BC65005169}"/>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63E4E550-3604-B24F-83B5-99272E1E33AD}" type="slidenum">
              <a:rPr lang="en-GB"/>
              <a:pPr>
                <a:defRPr/>
              </a:pPr>
              <a:t>‹#›</a:t>
            </a:fld>
            <a:endParaRPr lang="en-GB"/>
          </a:p>
        </p:txBody>
      </p:sp>
    </p:spTree>
    <p:extLst>
      <p:ext uri="{BB962C8B-B14F-4D97-AF65-F5344CB8AC3E}">
        <p14:creationId xmlns:p14="http://schemas.microsoft.com/office/powerpoint/2010/main" val="409161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E9ACA1F-04C9-894A-8C8B-175E7D176A2E}"/>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6561B7EE-49DC-D944-8644-87E627A2E8CA}" type="datetimeFigureOut">
              <a:rPr lang="en-GB"/>
              <a:pPr>
                <a:defRPr/>
              </a:pPr>
              <a:t>08/11/2018</a:t>
            </a:fld>
            <a:endParaRPr lang="en-GB"/>
          </a:p>
        </p:txBody>
      </p:sp>
      <p:sp>
        <p:nvSpPr>
          <p:cNvPr id="6" name="Footer Placeholder 5">
            <a:extLst>
              <a:ext uri="{FF2B5EF4-FFF2-40B4-BE49-F238E27FC236}">
                <a16:creationId xmlns:a16="http://schemas.microsoft.com/office/drawing/2014/main" id="{00B05996-9136-9C4A-B957-B0E630A6D061}"/>
              </a:ext>
            </a:extLst>
          </p:cNvPr>
          <p:cNvSpPr>
            <a:spLocks noGrp="1"/>
          </p:cNvSpPr>
          <p:nvPr>
            <p:ph type="ftr" sz="quarter" idx="11"/>
          </p:nvPr>
        </p:nvSpPr>
        <p:spPr/>
        <p:txBody>
          <a:bodyPr/>
          <a:lstStyle>
            <a:lvl1pPr algn="ctr">
              <a:defRPr/>
            </a:lvl1pPr>
          </a:lstStyle>
          <a:p>
            <a:pPr>
              <a:defRPr/>
            </a:pPr>
            <a:endParaRPr lang="en-GB"/>
          </a:p>
        </p:txBody>
      </p:sp>
      <p:sp>
        <p:nvSpPr>
          <p:cNvPr id="7" name="Slide Number Placeholder 6">
            <a:extLst>
              <a:ext uri="{FF2B5EF4-FFF2-40B4-BE49-F238E27FC236}">
                <a16:creationId xmlns:a16="http://schemas.microsoft.com/office/drawing/2014/main" id="{E42D4DEE-C829-4E44-8466-A8D366CBBF6A}"/>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20F3A194-FDD3-F940-8AC6-9BFB29234311}" type="slidenum">
              <a:rPr lang="en-GB"/>
              <a:pPr>
                <a:defRPr/>
              </a:pPr>
              <a:t>‹#›</a:t>
            </a:fld>
            <a:endParaRPr lang="en-GB"/>
          </a:p>
        </p:txBody>
      </p:sp>
    </p:spTree>
    <p:extLst>
      <p:ext uri="{BB962C8B-B14F-4D97-AF65-F5344CB8AC3E}">
        <p14:creationId xmlns:p14="http://schemas.microsoft.com/office/powerpoint/2010/main" val="410875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AE330F-279B-B84E-877F-5BDE9B41C66E}"/>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8A4DA4F7-5483-2142-A953-585C7325B2F3}" type="datetimeFigureOut">
              <a:rPr lang="en-GB"/>
              <a:pPr>
                <a:defRPr/>
              </a:pPr>
              <a:t>08/11/2018</a:t>
            </a:fld>
            <a:endParaRPr lang="en-GB"/>
          </a:p>
        </p:txBody>
      </p:sp>
      <p:sp>
        <p:nvSpPr>
          <p:cNvPr id="8" name="Footer Placeholder 7">
            <a:extLst>
              <a:ext uri="{FF2B5EF4-FFF2-40B4-BE49-F238E27FC236}">
                <a16:creationId xmlns:a16="http://schemas.microsoft.com/office/drawing/2014/main" id="{5CFC7D25-7D1A-2741-A90C-1FC42988FA55}"/>
              </a:ext>
            </a:extLst>
          </p:cNvPr>
          <p:cNvSpPr>
            <a:spLocks noGrp="1"/>
          </p:cNvSpPr>
          <p:nvPr>
            <p:ph type="ftr" sz="quarter" idx="11"/>
          </p:nvPr>
        </p:nvSpPr>
        <p:spPr/>
        <p:txBody>
          <a:bodyPr/>
          <a:lstStyle>
            <a:lvl1pPr algn="ctr">
              <a:defRPr/>
            </a:lvl1pPr>
          </a:lstStyle>
          <a:p>
            <a:pPr>
              <a:defRPr/>
            </a:pPr>
            <a:endParaRPr lang="en-GB"/>
          </a:p>
        </p:txBody>
      </p:sp>
      <p:sp>
        <p:nvSpPr>
          <p:cNvPr id="9" name="Slide Number Placeholder 8">
            <a:extLst>
              <a:ext uri="{FF2B5EF4-FFF2-40B4-BE49-F238E27FC236}">
                <a16:creationId xmlns:a16="http://schemas.microsoft.com/office/drawing/2014/main" id="{C5B656C3-35ED-714A-9FBD-AA8F51062062}"/>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7AF95C55-5E41-EF43-B00C-DEA20020A27B}" type="slidenum">
              <a:rPr lang="en-GB"/>
              <a:pPr>
                <a:defRPr/>
              </a:pPr>
              <a:t>‹#›</a:t>
            </a:fld>
            <a:endParaRPr lang="en-GB"/>
          </a:p>
        </p:txBody>
      </p:sp>
    </p:spTree>
    <p:extLst>
      <p:ext uri="{BB962C8B-B14F-4D97-AF65-F5344CB8AC3E}">
        <p14:creationId xmlns:p14="http://schemas.microsoft.com/office/powerpoint/2010/main" val="2913848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76156C8-C81F-9543-B4EC-1E76BB43B258}"/>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650BE996-7FA3-2A40-9D5A-2A67EF451FFD}" type="datetimeFigureOut">
              <a:rPr lang="en-GB"/>
              <a:pPr>
                <a:defRPr/>
              </a:pPr>
              <a:t>08/11/2018</a:t>
            </a:fld>
            <a:endParaRPr lang="en-GB"/>
          </a:p>
        </p:txBody>
      </p:sp>
      <p:sp>
        <p:nvSpPr>
          <p:cNvPr id="4" name="Footer Placeholder 3">
            <a:extLst>
              <a:ext uri="{FF2B5EF4-FFF2-40B4-BE49-F238E27FC236}">
                <a16:creationId xmlns:a16="http://schemas.microsoft.com/office/drawing/2014/main" id="{F527C327-E043-5F43-8F4D-90CF82CA24FC}"/>
              </a:ext>
            </a:extLst>
          </p:cNvPr>
          <p:cNvSpPr>
            <a:spLocks noGrp="1"/>
          </p:cNvSpPr>
          <p:nvPr>
            <p:ph type="ftr" sz="quarter" idx="11"/>
          </p:nvPr>
        </p:nvSpPr>
        <p:spPr/>
        <p:txBody>
          <a:bodyPr/>
          <a:lstStyle>
            <a:lvl1pPr algn="ctr">
              <a:defRPr/>
            </a:lvl1pPr>
          </a:lstStyle>
          <a:p>
            <a:pPr>
              <a:defRPr/>
            </a:pPr>
            <a:endParaRPr lang="en-GB"/>
          </a:p>
        </p:txBody>
      </p:sp>
      <p:sp>
        <p:nvSpPr>
          <p:cNvPr id="5" name="Slide Number Placeholder 4">
            <a:extLst>
              <a:ext uri="{FF2B5EF4-FFF2-40B4-BE49-F238E27FC236}">
                <a16:creationId xmlns:a16="http://schemas.microsoft.com/office/drawing/2014/main" id="{8542A848-8399-0B4F-AE95-754F71DE26A9}"/>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FF643AB7-5645-9748-8647-7FCA1DB42F3F}" type="slidenum">
              <a:rPr lang="en-GB"/>
              <a:pPr>
                <a:defRPr/>
              </a:pPr>
              <a:t>‹#›</a:t>
            </a:fld>
            <a:endParaRPr lang="en-GB"/>
          </a:p>
        </p:txBody>
      </p:sp>
    </p:spTree>
    <p:extLst>
      <p:ext uri="{BB962C8B-B14F-4D97-AF65-F5344CB8AC3E}">
        <p14:creationId xmlns:p14="http://schemas.microsoft.com/office/powerpoint/2010/main" val="20183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5EA972-3CBA-6442-980F-3A5A0DCC14B8}"/>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6">
            <a:extLst>
              <a:ext uri="{FF2B5EF4-FFF2-40B4-BE49-F238E27FC236}">
                <a16:creationId xmlns:a16="http://schemas.microsoft.com/office/drawing/2014/main" id="{4F440AC4-28EF-FA4D-8F53-1784D28DEAE0}"/>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CD7EF9D7-F256-8B46-8928-962A3308F13C}" type="datetimeFigureOut">
              <a:rPr lang="en-GB"/>
              <a:pPr>
                <a:defRPr/>
              </a:pPr>
              <a:t>08/11/2018</a:t>
            </a:fld>
            <a:endParaRPr lang="en-GB"/>
          </a:p>
        </p:txBody>
      </p:sp>
      <p:sp>
        <p:nvSpPr>
          <p:cNvPr id="4" name="Footer Placeholder 7">
            <a:extLst>
              <a:ext uri="{FF2B5EF4-FFF2-40B4-BE49-F238E27FC236}">
                <a16:creationId xmlns:a16="http://schemas.microsoft.com/office/drawing/2014/main" id="{89DA9177-35DB-1B48-9D0E-EA447252A727}"/>
              </a:ext>
            </a:extLst>
          </p:cNvPr>
          <p:cNvSpPr>
            <a:spLocks noGrp="1"/>
          </p:cNvSpPr>
          <p:nvPr>
            <p:ph type="ftr" sz="quarter" idx="11"/>
          </p:nvPr>
        </p:nvSpPr>
        <p:spPr/>
        <p:txBody>
          <a:bodyPr/>
          <a:lstStyle>
            <a:lvl1pPr algn="ctr">
              <a:defRPr>
                <a:solidFill>
                  <a:srgbClr val="FFFFFF"/>
                </a:solidFill>
              </a:defRPr>
            </a:lvl1pPr>
          </a:lstStyle>
          <a:p>
            <a:pPr>
              <a:defRPr/>
            </a:pPr>
            <a:endParaRPr lang="en-GB"/>
          </a:p>
        </p:txBody>
      </p:sp>
      <p:sp>
        <p:nvSpPr>
          <p:cNvPr id="5" name="Slide Number Placeholder 8">
            <a:extLst>
              <a:ext uri="{FF2B5EF4-FFF2-40B4-BE49-F238E27FC236}">
                <a16:creationId xmlns:a16="http://schemas.microsoft.com/office/drawing/2014/main" id="{03A95770-1D11-BB44-8EE9-2AA762EF844C}"/>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122289D2-0FFC-5D42-B63A-DDC85D7496C9}" type="slidenum">
              <a:rPr lang="en-GB"/>
              <a:pPr>
                <a:defRPr/>
              </a:pPr>
              <a:t>‹#›</a:t>
            </a:fld>
            <a:endParaRPr lang="en-GB"/>
          </a:p>
        </p:txBody>
      </p:sp>
    </p:spTree>
    <p:extLst>
      <p:ext uri="{BB962C8B-B14F-4D97-AF65-F5344CB8AC3E}">
        <p14:creationId xmlns:p14="http://schemas.microsoft.com/office/powerpoint/2010/main" val="329202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D7C598-48E0-E44C-B45A-74895A561E9F}"/>
              </a:ext>
            </a:extLst>
          </p:cNvPr>
          <p:cNvSpPr/>
          <p:nvPr/>
        </p:nvSpPr>
        <p:spPr>
          <a:xfrm>
            <a:off x="0" y="0"/>
            <a:ext cx="30384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9E573F33-A4E3-AC48-A4FD-468473F59F8F}"/>
              </a:ext>
            </a:extLst>
          </p:cNvPr>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2DC5367C-F439-6A42-839F-F31B195B0930}"/>
              </a:ext>
            </a:extLst>
          </p:cNvPr>
          <p:cNvSpPr>
            <a:spLocks noGrp="1"/>
          </p:cNvSpPr>
          <p:nvPr>
            <p:ph type="dt" sz="half" idx="10"/>
          </p:nvPr>
        </p:nvSpPr>
        <p:spPr>
          <a:xfrm>
            <a:off x="349250" y="6459538"/>
            <a:ext cx="1963738" cy="365125"/>
          </a:xfrm>
          <a:prstGeom prst="rect">
            <a:avLst/>
          </a:prstGeom>
        </p:spPr>
        <p:txBody>
          <a:bodyPr/>
          <a:lstStyle>
            <a:lvl1pPr algn="l" eaLnBrk="1" fontAlgn="auto" hangingPunct="1">
              <a:spcBef>
                <a:spcPts val="0"/>
              </a:spcBef>
              <a:spcAft>
                <a:spcPts val="0"/>
              </a:spcAft>
              <a:defRPr smtClean="0">
                <a:latin typeface="+mn-lt"/>
              </a:defRPr>
            </a:lvl1pPr>
          </a:lstStyle>
          <a:p>
            <a:pPr>
              <a:defRPr/>
            </a:pPr>
            <a:fld id="{D1C5250D-AA59-E349-B27E-D13366469DB8}" type="datetimeFigureOut">
              <a:rPr lang="en-GB"/>
              <a:pPr>
                <a:defRPr/>
              </a:pPr>
              <a:t>08/11/2018</a:t>
            </a:fld>
            <a:endParaRPr lang="en-GB"/>
          </a:p>
        </p:txBody>
      </p:sp>
      <p:sp>
        <p:nvSpPr>
          <p:cNvPr id="8" name="Footer Placeholder 5">
            <a:extLst>
              <a:ext uri="{FF2B5EF4-FFF2-40B4-BE49-F238E27FC236}">
                <a16:creationId xmlns:a16="http://schemas.microsoft.com/office/drawing/2014/main" id="{990A9ECE-563B-4140-8782-95154975DC4D}"/>
              </a:ext>
            </a:extLst>
          </p:cNvPr>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endParaRPr lang="en-GB"/>
          </a:p>
        </p:txBody>
      </p:sp>
      <p:sp>
        <p:nvSpPr>
          <p:cNvPr id="9" name="Slide Number Placeholder 6">
            <a:extLst>
              <a:ext uri="{FF2B5EF4-FFF2-40B4-BE49-F238E27FC236}">
                <a16:creationId xmlns:a16="http://schemas.microsoft.com/office/drawing/2014/main" id="{9FC2103F-0C8F-4646-8D56-51D29D479BC9}"/>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smtClean="0">
                <a:solidFill>
                  <a:schemeClr val="tx2"/>
                </a:solidFill>
                <a:latin typeface="+mn-lt"/>
              </a:defRPr>
            </a:lvl1pPr>
          </a:lstStyle>
          <a:p>
            <a:pPr>
              <a:defRPr/>
            </a:pPr>
            <a:fld id="{AE4AB695-0725-1248-81B6-CF8FD6BFA22B}" type="slidenum">
              <a:rPr lang="en-GB"/>
              <a:pPr>
                <a:defRPr/>
              </a:pPr>
              <a:t>‹#›</a:t>
            </a:fld>
            <a:endParaRPr lang="en-GB"/>
          </a:p>
        </p:txBody>
      </p:sp>
    </p:spTree>
    <p:extLst>
      <p:ext uri="{BB962C8B-B14F-4D97-AF65-F5344CB8AC3E}">
        <p14:creationId xmlns:p14="http://schemas.microsoft.com/office/powerpoint/2010/main" val="53636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5584C9-8640-6847-A24B-0BEFFE9CEAB0}"/>
              </a:ext>
            </a:extLst>
          </p:cNvPr>
          <p:cNvSpPr/>
          <p:nvPr/>
        </p:nvSpPr>
        <p:spPr>
          <a:xfrm>
            <a:off x="0" y="4953000"/>
            <a:ext cx="9142413"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5D9FCFEB-D79D-C742-8C3F-5A47800E894B}"/>
              </a:ext>
            </a:extLst>
          </p:cNvPr>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046427A2-975E-1E4F-8B8E-55348DCC4620}"/>
              </a:ext>
            </a:extLst>
          </p:cNvPr>
          <p:cNvSpPr>
            <a:spLocks noGrp="1"/>
          </p:cNvSpPr>
          <p:nvPr>
            <p:ph type="dt" sz="half" idx="10"/>
          </p:nvPr>
        </p:nvSpPr>
        <p:spPr>
          <a:xfrm>
            <a:off x="822325" y="6459538"/>
            <a:ext cx="1854200" cy="365125"/>
          </a:xfrm>
          <a:prstGeom prst="rect">
            <a:avLst/>
          </a:prstGeom>
        </p:spPr>
        <p:txBody>
          <a:bodyPr/>
          <a:lstStyle>
            <a:lvl1pPr eaLnBrk="1" fontAlgn="auto" hangingPunct="1">
              <a:spcBef>
                <a:spcPts val="0"/>
              </a:spcBef>
              <a:spcAft>
                <a:spcPts val="0"/>
              </a:spcAft>
              <a:defRPr>
                <a:latin typeface="+mn-lt"/>
              </a:defRPr>
            </a:lvl1pPr>
          </a:lstStyle>
          <a:p>
            <a:pPr>
              <a:defRPr/>
            </a:pPr>
            <a:fld id="{BE3A0D53-03DD-7843-A09F-B572312D72EB}" type="datetimeFigureOut">
              <a:rPr lang="en-GB"/>
              <a:pPr>
                <a:defRPr/>
              </a:pPr>
              <a:t>08/11/2018</a:t>
            </a:fld>
            <a:endParaRPr lang="en-GB"/>
          </a:p>
        </p:txBody>
      </p:sp>
      <p:sp>
        <p:nvSpPr>
          <p:cNvPr id="8" name="Footer Placeholder 5">
            <a:extLst>
              <a:ext uri="{FF2B5EF4-FFF2-40B4-BE49-F238E27FC236}">
                <a16:creationId xmlns:a16="http://schemas.microsoft.com/office/drawing/2014/main" id="{CABC6283-54DA-364E-881C-B12D4C2972F2}"/>
              </a:ext>
            </a:extLst>
          </p:cNvPr>
          <p:cNvSpPr>
            <a:spLocks noGrp="1"/>
          </p:cNvSpPr>
          <p:nvPr>
            <p:ph type="ftr" sz="quarter" idx="11"/>
          </p:nvPr>
        </p:nvSpPr>
        <p:spPr/>
        <p:txBody>
          <a:bodyPr/>
          <a:lstStyle>
            <a:lvl1pPr algn="ctr">
              <a:defRPr/>
            </a:lvl1pPr>
          </a:lstStyle>
          <a:p>
            <a:pPr>
              <a:defRPr/>
            </a:pPr>
            <a:endParaRPr lang="en-GB"/>
          </a:p>
        </p:txBody>
      </p:sp>
      <p:sp>
        <p:nvSpPr>
          <p:cNvPr id="9" name="Slide Number Placeholder 6">
            <a:extLst>
              <a:ext uri="{FF2B5EF4-FFF2-40B4-BE49-F238E27FC236}">
                <a16:creationId xmlns:a16="http://schemas.microsoft.com/office/drawing/2014/main" id="{CD253F01-B02B-9A47-B718-D933BC505223}"/>
              </a:ext>
            </a:extLst>
          </p:cNvPr>
          <p:cNvSpPr>
            <a:spLocks noGrp="1"/>
          </p:cNvSpPr>
          <p:nvPr>
            <p:ph type="sldNum" sz="quarter" idx="12"/>
          </p:nvPr>
        </p:nvSpPr>
        <p:spPr>
          <a:xfrm>
            <a:off x="7424738" y="6459538"/>
            <a:ext cx="984250" cy="365125"/>
          </a:xfrm>
          <a:prstGeom prst="rect">
            <a:avLst/>
          </a:prstGeom>
        </p:spPr>
        <p:txBody>
          <a:bodyPr/>
          <a:lstStyle>
            <a:lvl1pPr eaLnBrk="1" fontAlgn="auto" hangingPunct="1">
              <a:spcBef>
                <a:spcPts val="0"/>
              </a:spcBef>
              <a:spcAft>
                <a:spcPts val="0"/>
              </a:spcAft>
              <a:defRPr>
                <a:latin typeface="+mn-lt"/>
              </a:defRPr>
            </a:lvl1pPr>
          </a:lstStyle>
          <a:p>
            <a:pPr>
              <a:defRPr/>
            </a:pPr>
            <a:fld id="{462E78D1-459E-D84E-9983-3126A7F4B324}" type="slidenum">
              <a:rPr lang="en-GB"/>
              <a:pPr>
                <a:defRPr/>
              </a:pPr>
              <a:t>‹#›</a:t>
            </a:fld>
            <a:endParaRPr lang="en-GB"/>
          </a:p>
        </p:txBody>
      </p:sp>
    </p:spTree>
    <p:extLst>
      <p:ext uri="{BB962C8B-B14F-4D97-AF65-F5344CB8AC3E}">
        <p14:creationId xmlns:p14="http://schemas.microsoft.com/office/powerpoint/2010/main" val="269067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C46CFD-CF76-2D4F-850B-7ABBE6D3430C}"/>
              </a:ext>
            </a:extLst>
          </p:cNvPr>
          <p:cNvSpPr/>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5C58D72-E1AE-864B-A08B-44BAB6AE28C9}"/>
              </a:ext>
            </a:extLst>
          </p:cNvPr>
          <p:cNvSpPr>
            <a:spLocks noGrp="1"/>
          </p:cNvSpPr>
          <p:nvPr>
            <p:ph type="title"/>
          </p:nvPr>
        </p:nvSpPr>
        <p:spPr>
          <a:xfrm>
            <a:off x="822325" y="58738"/>
            <a:ext cx="7543800" cy="1449387"/>
          </a:xfrm>
          <a:prstGeom prst="rect">
            <a:avLst/>
          </a:prstGeom>
        </p:spPr>
        <p:txBody>
          <a:bodyPr vert="horz" lIns="91440" tIns="45720" rIns="91440" bIns="45720" rtlCol="0" anchor="b">
            <a:normAutofit/>
          </a:bodyPr>
          <a:lstStyle/>
          <a:p>
            <a:r>
              <a:rPr lang="en-GB" noProof="0"/>
              <a:t>Click to edit Master title style</a:t>
            </a:r>
          </a:p>
        </p:txBody>
      </p:sp>
      <p:sp>
        <p:nvSpPr>
          <p:cNvPr id="1028" name="Text Placeholder 2">
            <a:extLst>
              <a:ext uri="{FF2B5EF4-FFF2-40B4-BE49-F238E27FC236}">
                <a16:creationId xmlns:a16="http://schemas.microsoft.com/office/drawing/2014/main" id="{147C5982-A7E6-4848-A42B-85C82DB9B1BA}"/>
              </a:ext>
            </a:extLst>
          </p:cNvPr>
          <p:cNvSpPr>
            <a:spLocks noGrp="1" noChangeArrowheads="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5" name="Footer Placeholder 4">
            <a:extLst>
              <a:ext uri="{FF2B5EF4-FFF2-40B4-BE49-F238E27FC236}">
                <a16:creationId xmlns:a16="http://schemas.microsoft.com/office/drawing/2014/main" id="{175EB10A-B030-5D4F-89A1-F5D448B83A00}"/>
              </a:ext>
            </a:extLst>
          </p:cNvPr>
          <p:cNvSpPr>
            <a:spLocks noGrp="1"/>
          </p:cNvSpPr>
          <p:nvPr>
            <p:ph type="ftr" sz="quarter" idx="3"/>
          </p:nvPr>
        </p:nvSpPr>
        <p:spPr>
          <a:xfrm>
            <a:off x="4491038" y="6459538"/>
            <a:ext cx="4586287" cy="365125"/>
          </a:xfrm>
          <a:prstGeom prst="rect">
            <a:avLst/>
          </a:prstGeom>
        </p:spPr>
        <p:txBody>
          <a:bodyPr vert="horz" lIns="91440" tIns="45720" rIns="91440" bIns="45720" rtlCol="0" anchor="ctr"/>
          <a:lstStyle>
            <a:lvl1pPr algn="r" eaLnBrk="1" fontAlgn="auto" hangingPunct="1">
              <a:spcBef>
                <a:spcPts val="0"/>
              </a:spcBef>
              <a:spcAft>
                <a:spcPts val="0"/>
              </a:spcAft>
              <a:defRPr sz="900" cap="all" baseline="0">
                <a:solidFill>
                  <a:srgbClr val="FFFFFF"/>
                </a:solidFill>
                <a:latin typeface="Calibri Light"/>
                <a:cs typeface="Calibri Light"/>
              </a:defRPr>
            </a:lvl1pPr>
          </a:lstStyle>
          <a:p>
            <a:pPr>
              <a:defRPr/>
            </a:pPr>
            <a:r>
              <a:rPr lang="en-GB"/>
              <a:t>A comparative perspective on later-life employment and health</a:t>
            </a:r>
          </a:p>
          <a:p>
            <a:pPr>
              <a:defRPr/>
            </a:pPr>
            <a:r>
              <a:rPr lang="en-GB"/>
              <a:t>Ignacio Madero-Cabib &amp; Laurie Corna</a:t>
            </a:r>
            <a:endParaRPr lang="en-GB" dirty="0"/>
          </a:p>
        </p:txBody>
      </p:sp>
      <p:cxnSp>
        <p:nvCxnSpPr>
          <p:cNvPr id="10" name="Straight Connector 9">
            <a:extLst>
              <a:ext uri="{FF2B5EF4-FFF2-40B4-BE49-F238E27FC236}">
                <a16:creationId xmlns:a16="http://schemas.microsoft.com/office/drawing/2014/main" id="{FF63D496-284C-3A45-8A6D-53FB22C3DDF0}"/>
              </a:ext>
            </a:extLst>
          </p:cNvPr>
          <p:cNvCxnSpPr/>
          <p:nvPr/>
        </p:nvCxnSpPr>
        <p:spPr>
          <a:xfrm>
            <a:off x="895350" y="15224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48" r:id="rId1"/>
    <p:sldLayoutId id="2147483736"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37" r:id="rId12"/>
    <p:sldLayoutId id="2147483759" r:id="rId13"/>
  </p:sldLayoutIdLst>
  <p:txStyles>
    <p:titleStyle>
      <a:lvl1pPr algn="l" rtl="0" fontAlgn="base">
        <a:lnSpc>
          <a:spcPct val="85000"/>
        </a:lnSpc>
        <a:spcBef>
          <a:spcPct val="0"/>
        </a:spcBef>
        <a:spcAft>
          <a:spcPct val="0"/>
        </a:spcAft>
        <a:defRPr sz="4000" kern="1200" spc="-50">
          <a:solidFill>
            <a:srgbClr val="404040"/>
          </a:solidFill>
          <a:latin typeface="+mj-lt"/>
          <a:ea typeface="+mj-ea"/>
          <a:cs typeface="+mj-cs"/>
        </a:defRPr>
      </a:lvl1pPr>
      <a:lvl2pPr algn="l" rtl="0" fontAlgn="base">
        <a:lnSpc>
          <a:spcPct val="85000"/>
        </a:lnSpc>
        <a:spcBef>
          <a:spcPct val="0"/>
        </a:spcBef>
        <a:spcAft>
          <a:spcPct val="0"/>
        </a:spcAft>
        <a:defRPr sz="4000">
          <a:solidFill>
            <a:srgbClr val="404040"/>
          </a:solidFill>
          <a:latin typeface="Calibri Light" panose="020F0302020204030204" pitchFamily="34" charset="0"/>
        </a:defRPr>
      </a:lvl2pPr>
      <a:lvl3pPr algn="l" rtl="0" fontAlgn="base">
        <a:lnSpc>
          <a:spcPct val="85000"/>
        </a:lnSpc>
        <a:spcBef>
          <a:spcPct val="0"/>
        </a:spcBef>
        <a:spcAft>
          <a:spcPct val="0"/>
        </a:spcAft>
        <a:defRPr sz="4000">
          <a:solidFill>
            <a:srgbClr val="404040"/>
          </a:solidFill>
          <a:latin typeface="Calibri Light" panose="020F0302020204030204" pitchFamily="34" charset="0"/>
        </a:defRPr>
      </a:lvl3pPr>
      <a:lvl4pPr algn="l" rtl="0" fontAlgn="base">
        <a:lnSpc>
          <a:spcPct val="85000"/>
        </a:lnSpc>
        <a:spcBef>
          <a:spcPct val="0"/>
        </a:spcBef>
        <a:spcAft>
          <a:spcPct val="0"/>
        </a:spcAft>
        <a:defRPr sz="4000">
          <a:solidFill>
            <a:srgbClr val="404040"/>
          </a:solidFill>
          <a:latin typeface="Calibri Light" panose="020F0302020204030204" pitchFamily="34" charset="0"/>
        </a:defRPr>
      </a:lvl4pPr>
      <a:lvl5pPr algn="l" rtl="0" fontAlgn="base">
        <a:lnSpc>
          <a:spcPct val="85000"/>
        </a:lnSpc>
        <a:spcBef>
          <a:spcPct val="0"/>
        </a:spcBef>
        <a:spcAft>
          <a:spcPct val="0"/>
        </a:spcAft>
        <a:defRPr sz="40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0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0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0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000">
          <a:solidFill>
            <a:srgbClr val="404040"/>
          </a:solidFill>
          <a:latin typeface="Calibri Light" panose="020F0302020204030204" pitchFamily="34" charset="0"/>
        </a:defRPr>
      </a:lvl9pPr>
    </p:titleStyle>
    <p:bodyStyle>
      <a:lvl1pPr marL="342900" indent="-342900" algn="l" rtl="0" fontAlgn="base">
        <a:lnSpc>
          <a:spcPct val="90000"/>
        </a:lnSpc>
        <a:spcBef>
          <a:spcPts val="1200"/>
        </a:spcBef>
        <a:spcAft>
          <a:spcPts val="200"/>
        </a:spcAft>
        <a:buClr>
          <a:schemeClr val="accent1"/>
        </a:buClr>
        <a:buSzPct val="100000"/>
        <a:buFont typeface="Wingdings" pitchFamily="2" charset="2"/>
        <a:buChar char="§"/>
        <a:defRPr sz="2000" kern="1200">
          <a:solidFill>
            <a:schemeClr val="tx1"/>
          </a:solidFill>
          <a:latin typeface="Calibri Light" panose="020F0302020204030204" pitchFamily="34" charset="0"/>
          <a:ea typeface="+mn-ea"/>
          <a:cs typeface="Calibri Light" panose="020F0302020204030204" pitchFamily="34" charset="0"/>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23B0BABE-00BA-524C-A6D0-C81E12CDA0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n-US"/>
              <a:t>Click to edit Master title style</a:t>
            </a:r>
            <a:endParaRPr lang="en-US" altLang="en-US"/>
          </a:p>
        </p:txBody>
      </p:sp>
      <p:sp>
        <p:nvSpPr>
          <p:cNvPr id="2051" name="Text Placeholder 2">
            <a:extLst>
              <a:ext uri="{FF2B5EF4-FFF2-40B4-BE49-F238E27FC236}">
                <a16:creationId xmlns:a16="http://schemas.microsoft.com/office/drawing/2014/main" id="{AEC82ED1-B0DF-1446-B2CE-FF1AE8B99E7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n-US"/>
              <a:t>Click to edit Master text styles</a:t>
            </a:r>
          </a:p>
          <a:p>
            <a:pPr lvl="1"/>
            <a:r>
              <a:rPr lang="es-ES_tradnl" altLang="en-US"/>
              <a:t>Second level</a:t>
            </a:r>
          </a:p>
          <a:p>
            <a:pPr lvl="2"/>
            <a:r>
              <a:rPr lang="es-ES_tradnl" altLang="en-US"/>
              <a:t>Third level</a:t>
            </a:r>
          </a:p>
          <a:p>
            <a:pPr lvl="3"/>
            <a:r>
              <a:rPr lang="es-ES_tradnl" altLang="en-US"/>
              <a:t>Fourth level</a:t>
            </a:r>
          </a:p>
          <a:p>
            <a:pPr lvl="4"/>
            <a:r>
              <a:rPr lang="es-ES_tradnl" altLang="en-US"/>
              <a:t>Fifth level</a:t>
            </a:r>
            <a:endParaRPr lang="en-US" altLang="en-US"/>
          </a:p>
        </p:txBody>
      </p:sp>
      <p:sp>
        <p:nvSpPr>
          <p:cNvPr id="4" name="Date Placeholder 3">
            <a:extLst>
              <a:ext uri="{FF2B5EF4-FFF2-40B4-BE49-F238E27FC236}">
                <a16:creationId xmlns:a16="http://schemas.microsoft.com/office/drawing/2014/main" id="{71043891-D1A7-144B-A1D0-34B6B00E381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03EEB545-B29D-A646-8F84-381CE6EE0ADF}" type="datetimeFigureOut">
              <a:rPr lang="en-US"/>
              <a:pPr>
                <a:defRPr/>
              </a:pPr>
              <a:t>11/8/18</a:t>
            </a:fld>
            <a:endParaRPr lang="en-US"/>
          </a:p>
        </p:txBody>
      </p:sp>
      <p:sp>
        <p:nvSpPr>
          <p:cNvPr id="5" name="Footer Placeholder 4">
            <a:extLst>
              <a:ext uri="{FF2B5EF4-FFF2-40B4-BE49-F238E27FC236}">
                <a16:creationId xmlns:a16="http://schemas.microsoft.com/office/drawing/2014/main" id="{84BD2156-9F71-1B46-B2A7-A2D6074B5BDB}"/>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98A835B7-E77C-DB4D-9EC1-8FD6FC35453E}"/>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24C356A6-43E0-B64D-8A27-29DC8B7E373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60" r:id="rId7"/>
    <p:sldLayoutId id="2147483744" r:id="rId8"/>
    <p:sldLayoutId id="2147483745" r:id="rId9"/>
    <p:sldLayoutId id="2147483746" r:id="rId10"/>
    <p:sldLayoutId id="2147483747" r:id="rId11"/>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anose="020F0502020204030204" pitchFamily="34" charset="0"/>
        </a:defRPr>
      </a:lvl2pPr>
      <a:lvl3pPr algn="ctr" defTabSz="457200" rtl="0" fontAlgn="base">
        <a:spcBef>
          <a:spcPct val="0"/>
        </a:spcBef>
        <a:spcAft>
          <a:spcPct val="0"/>
        </a:spcAft>
        <a:defRPr sz="4400">
          <a:solidFill>
            <a:schemeClr val="tx1"/>
          </a:solidFill>
          <a:latin typeface="Calibri" panose="020F0502020204030204" pitchFamily="34" charset="0"/>
        </a:defRPr>
      </a:lvl3pPr>
      <a:lvl4pPr algn="ctr" defTabSz="457200" rtl="0" fontAlgn="base">
        <a:spcBef>
          <a:spcPct val="0"/>
        </a:spcBef>
        <a:spcAft>
          <a:spcPct val="0"/>
        </a:spcAft>
        <a:defRPr sz="4400">
          <a:solidFill>
            <a:schemeClr val="tx1"/>
          </a:solidFill>
          <a:latin typeface="Calibri" panose="020F0502020204030204" pitchFamily="34" charset="0"/>
        </a:defRPr>
      </a:lvl4pPr>
      <a:lvl5pPr algn="ctr" defTabSz="457200" rtl="0" fontAlgn="base">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observatorio.ministeriodesarrollosocial.gob.cl/casen/casen_usuarios.php" TargetMode="External"/><Relationship Id="rId2" Type="http://schemas.openxmlformats.org/officeDocument/2006/relationships/hyperlink" Target="http://www.latinobarometro.org/"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0AA36CA-A56E-1F4C-AB96-3DC0866F09F2}"/>
              </a:ext>
            </a:extLst>
          </p:cNvPr>
          <p:cNvSpPr>
            <a:spLocks noGrp="1" noChangeArrowheads="1"/>
          </p:cNvSpPr>
          <p:nvPr>
            <p:ph type="ctrTitle"/>
          </p:nvPr>
        </p:nvSpPr>
        <p:spPr>
          <a:xfrm>
            <a:off x="739775" y="1193800"/>
            <a:ext cx="7772400" cy="1470025"/>
          </a:xfrm>
        </p:spPr>
        <p:txBody>
          <a:bodyPr/>
          <a:lstStyle/>
          <a:p>
            <a:pPr fontAlgn="auto">
              <a:spcAft>
                <a:spcPts val="0"/>
              </a:spcAft>
              <a:defRPr/>
            </a:pPr>
            <a:r>
              <a:rPr lang="es-CL" altLang="en-US" sz="4800" dirty="0">
                <a:ea typeface="ＭＳ Ｐゴシック" panose="020B0600070205080204" pitchFamily="34" charset="-128"/>
              </a:rPr>
              <a:t>Estrategias de </a:t>
            </a:r>
            <a:br>
              <a:rPr lang="es-CL" altLang="en-US" sz="4800" dirty="0">
                <a:ea typeface="ＭＳ Ｐゴシック" panose="020B0600070205080204" pitchFamily="34" charset="-128"/>
                <a:cs typeface="Calibri Light"/>
              </a:rPr>
            </a:br>
            <a:r>
              <a:rPr lang="es-CL" altLang="en-US" sz="4800" dirty="0">
                <a:ea typeface="ＭＳ Ｐゴシック" panose="020B0600070205080204" pitchFamily="34" charset="-128"/>
              </a:rPr>
              <a:t>Investigación Cuantitativa</a:t>
            </a:r>
            <a:endParaRPr lang="es-ES" altLang="en-US" sz="4800" dirty="0">
              <a:ea typeface="ＭＳ Ｐゴシック" panose="020B0600070205080204" pitchFamily="34" charset="-128"/>
            </a:endParaRPr>
          </a:p>
        </p:txBody>
      </p:sp>
      <p:sp>
        <p:nvSpPr>
          <p:cNvPr id="20482" name="Rectangle 4">
            <a:extLst>
              <a:ext uri="{FF2B5EF4-FFF2-40B4-BE49-F238E27FC236}">
                <a16:creationId xmlns:a16="http://schemas.microsoft.com/office/drawing/2014/main" id="{31D00D3B-800B-3842-887B-032F62A61264}"/>
              </a:ext>
            </a:extLst>
          </p:cNvPr>
          <p:cNvSpPr>
            <a:spLocks noChangeArrowheads="1"/>
          </p:cNvSpPr>
          <p:nvPr/>
        </p:nvSpPr>
        <p:spPr bwMode="auto">
          <a:xfrm>
            <a:off x="468313" y="3500438"/>
            <a:ext cx="77041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ES" altLang="en-US" sz="3200" dirty="0">
                <a:solidFill>
                  <a:schemeClr val="tx2"/>
                </a:solidFill>
                <a:latin typeface="Calibri Light" panose="020F0302020204030204" pitchFamily="34" charset="0"/>
                <a:cs typeface="Calibri Light" panose="020F0302020204030204" pitchFamily="34" charset="0"/>
              </a:rPr>
              <a:t>Cuestionarios</a:t>
            </a:r>
            <a:endParaRPr lang="es-ES" altLang="en-US" sz="2800" dirty="0">
              <a:solidFill>
                <a:schemeClr val="tx2"/>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p:cNvSpPr>
            <a:spLocks noGrp="1"/>
          </p:cNvSpPr>
          <p:nvPr>
            <p:ph type="title"/>
          </p:nvPr>
        </p:nvSpPr>
        <p:spPr/>
        <p:txBody>
          <a:bodyPr>
            <a:normAutofit/>
          </a:bodyPr>
          <a:lstStyle/>
          <a:p>
            <a:r>
              <a:rPr lang="es-CL" sz="3600" dirty="0"/>
              <a:t>Consecuencias</a:t>
            </a:r>
          </a:p>
        </p:txBody>
      </p:sp>
      <p:sp>
        <p:nvSpPr>
          <p:cNvPr id="10243" name="2 Marcador de contenido"/>
          <p:cNvSpPr>
            <a:spLocks noGrp="1"/>
          </p:cNvSpPr>
          <p:nvPr>
            <p:ph idx="1"/>
          </p:nvPr>
        </p:nvSpPr>
        <p:spPr/>
        <p:txBody>
          <a:bodyPr/>
          <a:lstStyle/>
          <a:p>
            <a:pPr>
              <a:buFont typeface="Arial" panose="020B0604020202020204" pitchFamily="34" charset="0"/>
              <a:buChar char="•"/>
            </a:pPr>
            <a:r>
              <a:rPr lang="es-ES" sz="2200" dirty="0"/>
              <a:t>El sujeto no sólo responderá en función de la verdad (la que igualmente puede ser compleja), sino de:</a:t>
            </a:r>
          </a:p>
          <a:p>
            <a:pPr marL="382270" lvl="1" indent="-182245"/>
            <a:r>
              <a:rPr lang="es-ES" sz="2200" dirty="0"/>
              <a:t>La representación que se haga de la situación.</a:t>
            </a:r>
          </a:p>
          <a:p>
            <a:pPr marL="382270" lvl="1" indent="-182245"/>
            <a:r>
              <a:rPr lang="es-ES" sz="2200" dirty="0"/>
              <a:t>La representación de lo que se espera de él (deseabilidad social).</a:t>
            </a:r>
          </a:p>
          <a:p>
            <a:pPr marL="382270" lvl="1" indent="-182245"/>
            <a:r>
              <a:rPr lang="es-ES" sz="2200" dirty="0"/>
              <a:t>Experiencia social con entrevistas previas.</a:t>
            </a:r>
          </a:p>
          <a:p>
            <a:pPr marL="382270" lvl="1" indent="-182245"/>
            <a:r>
              <a:rPr lang="es-ES" sz="2200" dirty="0"/>
              <a:t>Posibles roles que el sujeto podría tomar y sus consecuencias:</a:t>
            </a:r>
          </a:p>
          <a:p>
            <a:pPr marL="566420" lvl="2" indent="-182245"/>
            <a:r>
              <a:rPr lang="es-ES" sz="2200" dirty="0"/>
              <a:t>Médico – paciente: aumento de las “dolencias” o malestares.</a:t>
            </a:r>
          </a:p>
          <a:p>
            <a:pPr marL="566420" lvl="2" indent="-182245"/>
            <a:r>
              <a:rPr lang="es-ES" sz="2200" dirty="0"/>
              <a:t>Asistente social – asistido: aumento de las carencias.</a:t>
            </a:r>
          </a:p>
          <a:p>
            <a:pPr marL="566420" lvl="2" indent="-182245"/>
            <a:r>
              <a:rPr lang="es-ES" sz="2200" dirty="0"/>
              <a:t>Profesor – estudiante: aumento de las capacidades o conocimientos.</a:t>
            </a:r>
          </a:p>
          <a:p>
            <a:pPr>
              <a:buFont typeface="Arial" panose="020B0604020202020204" pitchFamily="34" charset="0"/>
              <a:buChar char="•"/>
            </a:pPr>
            <a:r>
              <a:rPr lang="es-ES" sz="2200" dirty="0"/>
              <a:t>Todo ello puede distorsionar los resultados obtenidos.</a:t>
            </a:r>
          </a:p>
          <a:p>
            <a:endParaRPr lang="es-CL" sz="2200" dirty="0"/>
          </a:p>
        </p:txBody>
      </p:sp>
    </p:spTree>
    <p:extLst>
      <p:ext uri="{BB962C8B-B14F-4D97-AF65-F5344CB8AC3E}">
        <p14:creationId xmlns:p14="http://schemas.microsoft.com/office/powerpoint/2010/main" val="286283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s-ES" sz="3600" dirty="0"/>
              <a:t>Factores que afectarán </a:t>
            </a:r>
            <a:br>
              <a:rPr lang="es-ES" sz="3600" dirty="0">
                <a:cs typeface="Calibri Light"/>
              </a:rPr>
            </a:br>
            <a:r>
              <a:rPr lang="es-ES" sz="3600" dirty="0"/>
              <a:t>(posiblemente) las respuestas</a:t>
            </a:r>
          </a:p>
        </p:txBody>
      </p:sp>
      <p:sp>
        <p:nvSpPr>
          <p:cNvPr id="11267" name="Rectangle 3"/>
          <p:cNvSpPr>
            <a:spLocks noGrp="1" noChangeArrowheads="1"/>
          </p:cNvSpPr>
          <p:nvPr>
            <p:ph idx="1"/>
          </p:nvPr>
        </p:nvSpPr>
        <p:spPr/>
        <p:txBody>
          <a:bodyPr/>
          <a:lstStyle/>
          <a:p>
            <a:pPr>
              <a:buFont typeface="Arial" panose="020B0604020202020204" pitchFamily="34" charset="0"/>
              <a:buChar char="•"/>
            </a:pPr>
            <a:r>
              <a:rPr lang="es-ES" sz="2200" dirty="0"/>
              <a:t>Lo que el sujeto realmente hizo o piensa.</a:t>
            </a:r>
          </a:p>
          <a:p>
            <a:pPr>
              <a:buFont typeface="Arial" panose="020B0604020202020204" pitchFamily="34" charset="0"/>
              <a:buChar char="•"/>
            </a:pPr>
            <a:r>
              <a:rPr lang="es-ES" sz="2200" dirty="0"/>
              <a:t>Lo que el sujeto cree que piensa (no siempre nuestro consciente es consciente de todo).</a:t>
            </a:r>
          </a:p>
          <a:p>
            <a:pPr>
              <a:buFont typeface="Arial" panose="020B0604020202020204" pitchFamily="34" charset="0"/>
              <a:buChar char="•"/>
            </a:pPr>
            <a:r>
              <a:rPr lang="es-ES" sz="2200" dirty="0"/>
              <a:t>La representación que el sujeto se hace de la situación de entrevista y de lo que se espera de él.</a:t>
            </a:r>
          </a:p>
          <a:p>
            <a:pPr>
              <a:buFont typeface="Arial" panose="020B0604020202020204" pitchFamily="34" charset="0"/>
              <a:buChar char="•"/>
            </a:pPr>
            <a:r>
              <a:rPr lang="es-ES" sz="2200" dirty="0"/>
              <a:t>Lo que el sujeto cree que es adecuado responder socialmente.</a:t>
            </a:r>
          </a:p>
          <a:p>
            <a:pPr>
              <a:buFont typeface="Arial" panose="020B0604020202020204" pitchFamily="34" charset="0"/>
              <a:buChar char="•"/>
            </a:pPr>
            <a:r>
              <a:rPr lang="es-ES" sz="2200" dirty="0"/>
              <a:t>La imagen que el sujeto quiere dar de si mismo.</a:t>
            </a:r>
          </a:p>
          <a:p>
            <a:endParaRPr lang="es-ES" sz="2200" dirty="0"/>
          </a:p>
          <a:p>
            <a:endParaRPr lang="es-ES" sz="2200" dirty="0"/>
          </a:p>
        </p:txBody>
      </p:sp>
    </p:spTree>
    <p:extLst>
      <p:ext uri="{BB962C8B-B14F-4D97-AF65-F5344CB8AC3E}">
        <p14:creationId xmlns:p14="http://schemas.microsoft.com/office/powerpoint/2010/main" val="6583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Título"/>
          <p:cNvSpPr>
            <a:spLocks noGrp="1"/>
          </p:cNvSpPr>
          <p:nvPr>
            <p:ph type="title"/>
          </p:nvPr>
        </p:nvSpPr>
        <p:spPr/>
        <p:txBody>
          <a:bodyPr/>
          <a:lstStyle/>
          <a:p>
            <a:pPr algn="l"/>
            <a:r>
              <a:rPr lang="es-CL" sz="3600" dirty="0">
                <a:latin typeface="Calibri Light" panose="020F0302020204030204" pitchFamily="34" charset="0"/>
                <a:cs typeface="Calibri Light" panose="020F0302020204030204" pitchFamily="34" charset="0"/>
              </a:rPr>
              <a:t>¿Qué es y cómo se aplica un </a:t>
            </a:r>
            <a:r>
              <a:rPr lang="es-CL" sz="3200" dirty="0">
                <a:latin typeface="Calibri Light" panose="020F0302020204030204" pitchFamily="34" charset="0"/>
                <a:cs typeface="Calibri Light" panose="020F0302020204030204" pitchFamily="34" charset="0"/>
              </a:rPr>
              <a:t>cuestionario</a:t>
            </a:r>
            <a:r>
              <a:rPr lang="es-CL" sz="3600" dirty="0">
                <a:latin typeface="Calibri Light" panose="020F0302020204030204" pitchFamily="34" charset="0"/>
                <a:cs typeface="Calibri Light" panose="020F0302020204030204" pitchFamily="34" charset="0"/>
              </a:rPr>
              <a:t>?</a:t>
            </a:r>
          </a:p>
        </p:txBody>
      </p:sp>
      <p:sp>
        <p:nvSpPr>
          <p:cNvPr id="4" name="3 Rectángulo redondeado"/>
          <p:cNvSpPr/>
          <p:nvPr/>
        </p:nvSpPr>
        <p:spPr bwMode="auto">
          <a:xfrm>
            <a:off x="290513" y="1608907"/>
            <a:ext cx="2244725" cy="1208140"/>
          </a:xfrm>
          <a:prstGeom prst="round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r>
              <a:rPr lang="es-CL" sz="2400" dirty="0">
                <a:solidFill>
                  <a:schemeClr val="accent2"/>
                </a:solidFill>
                <a:latin typeface="Calibri Light" panose="020F0302020204030204" pitchFamily="34" charset="0"/>
                <a:cs typeface="Calibri Light" panose="020F0302020204030204" pitchFamily="34" charset="0"/>
              </a:rPr>
              <a:t>Cuestionario</a:t>
            </a:r>
          </a:p>
        </p:txBody>
      </p:sp>
      <p:grpSp>
        <p:nvGrpSpPr>
          <p:cNvPr id="13316" name="16 Grupo"/>
          <p:cNvGrpSpPr>
            <a:grpSpLocks/>
          </p:cNvGrpSpPr>
          <p:nvPr/>
        </p:nvGrpSpPr>
        <p:grpSpPr bwMode="auto">
          <a:xfrm>
            <a:off x="2535238" y="1593818"/>
            <a:ext cx="6405562" cy="369888"/>
            <a:chOff x="2280451" y="836712"/>
            <a:chExt cx="6863549" cy="404093"/>
          </a:xfrm>
        </p:grpSpPr>
        <p:sp>
          <p:nvSpPr>
            <p:cNvPr id="6" name="5 Flecha derecha"/>
            <p:cNvSpPr/>
            <p:nvPr/>
          </p:nvSpPr>
          <p:spPr bwMode="auto">
            <a:xfrm>
              <a:off x="2280451" y="909553"/>
              <a:ext cx="420147" cy="215053"/>
            </a:xfrm>
            <a:prstGeom prst="rightArrow">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dirty="0">
                <a:solidFill>
                  <a:srgbClr val="C00000"/>
                </a:solidFill>
                <a:latin typeface="Calibri Light" panose="020F0302020204030204" pitchFamily="34" charset="0"/>
                <a:cs typeface="Calibri Light" panose="020F0302020204030204" pitchFamily="34" charset="0"/>
              </a:endParaRPr>
            </a:p>
          </p:txBody>
        </p:sp>
        <p:sp>
          <p:nvSpPr>
            <p:cNvPr id="13331" name="6 Rectángulo"/>
            <p:cNvSpPr>
              <a:spLocks noChangeArrowheads="1"/>
            </p:cNvSpPr>
            <p:nvPr/>
          </p:nvSpPr>
          <p:spPr bwMode="auto">
            <a:xfrm>
              <a:off x="2718094" y="836712"/>
              <a:ext cx="6425906" cy="404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s-MX" dirty="0">
                  <a:latin typeface="Calibri Light" panose="020F0302020204030204" pitchFamily="34" charset="0"/>
                  <a:cs typeface="Calibri Light" panose="020F0302020204030204" pitchFamily="34" charset="0"/>
                </a:rPr>
                <a:t>Conjunto de preguntas estandarizadas</a:t>
              </a:r>
              <a:endParaRPr lang="es-CL" dirty="0">
                <a:latin typeface="Calibri Light" panose="020F0302020204030204" pitchFamily="34" charset="0"/>
                <a:cs typeface="Calibri Light" panose="020F0302020204030204" pitchFamily="34" charset="0"/>
              </a:endParaRPr>
            </a:p>
          </p:txBody>
        </p:sp>
      </p:grpSp>
      <p:grpSp>
        <p:nvGrpSpPr>
          <p:cNvPr id="13317" name="15 Grupo"/>
          <p:cNvGrpSpPr>
            <a:grpSpLocks/>
          </p:cNvGrpSpPr>
          <p:nvPr/>
        </p:nvGrpSpPr>
        <p:grpSpPr bwMode="auto">
          <a:xfrm>
            <a:off x="2535238" y="1961768"/>
            <a:ext cx="6405562" cy="369887"/>
            <a:chOff x="2267744" y="1313018"/>
            <a:chExt cx="6863549" cy="404093"/>
          </a:xfrm>
        </p:grpSpPr>
        <p:sp>
          <p:nvSpPr>
            <p:cNvPr id="9" name="8 Flecha derecha"/>
            <p:cNvSpPr/>
            <p:nvPr/>
          </p:nvSpPr>
          <p:spPr bwMode="auto">
            <a:xfrm>
              <a:off x="2267744" y="1413609"/>
              <a:ext cx="420147" cy="215054"/>
            </a:xfrm>
            <a:prstGeom prst="rightArrow">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dirty="0">
                <a:solidFill>
                  <a:srgbClr val="C00000"/>
                </a:solidFill>
                <a:latin typeface="Calibri Light" panose="020F0302020204030204" pitchFamily="34" charset="0"/>
                <a:cs typeface="Calibri Light" panose="020F0302020204030204" pitchFamily="34" charset="0"/>
              </a:endParaRPr>
            </a:p>
          </p:txBody>
        </p:sp>
        <p:sp>
          <p:nvSpPr>
            <p:cNvPr id="13329" name="9 Rectángulo"/>
            <p:cNvSpPr>
              <a:spLocks noChangeArrowheads="1"/>
            </p:cNvSpPr>
            <p:nvPr/>
          </p:nvSpPr>
          <p:spPr bwMode="auto">
            <a:xfrm>
              <a:off x="2705387" y="1313018"/>
              <a:ext cx="6425906" cy="404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s-MX" dirty="0">
                  <a:latin typeface="Calibri Light" panose="020F0302020204030204" pitchFamily="34" charset="0"/>
                  <a:cs typeface="Calibri Light" panose="020F0302020204030204" pitchFamily="34" charset="0"/>
                </a:rPr>
                <a:t>Estructura de presentación determinada</a:t>
              </a:r>
              <a:endParaRPr lang="es-CL" dirty="0">
                <a:latin typeface="Calibri Light" panose="020F0302020204030204" pitchFamily="34" charset="0"/>
                <a:cs typeface="Calibri Light" panose="020F0302020204030204" pitchFamily="34" charset="0"/>
              </a:endParaRPr>
            </a:p>
          </p:txBody>
        </p:sp>
      </p:grpSp>
      <p:grpSp>
        <p:nvGrpSpPr>
          <p:cNvPr id="13318" name="14 Grupo"/>
          <p:cNvGrpSpPr>
            <a:grpSpLocks/>
          </p:cNvGrpSpPr>
          <p:nvPr/>
        </p:nvGrpSpPr>
        <p:grpSpPr bwMode="auto">
          <a:xfrm>
            <a:off x="2535238" y="2389672"/>
            <a:ext cx="6405562" cy="369888"/>
            <a:chOff x="2267744" y="1852040"/>
            <a:chExt cx="6863549" cy="404093"/>
          </a:xfrm>
        </p:grpSpPr>
        <p:sp>
          <p:nvSpPr>
            <p:cNvPr id="12" name="11 Flecha derecha"/>
            <p:cNvSpPr/>
            <p:nvPr/>
          </p:nvSpPr>
          <p:spPr bwMode="auto">
            <a:xfrm>
              <a:off x="2267744" y="1980381"/>
              <a:ext cx="420147" cy="215053"/>
            </a:xfrm>
            <a:prstGeom prst="rightArrow">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dirty="0">
                <a:solidFill>
                  <a:srgbClr val="C00000"/>
                </a:solidFill>
                <a:latin typeface="Calibri Light" panose="020F0302020204030204" pitchFamily="34" charset="0"/>
                <a:cs typeface="Calibri Light" panose="020F0302020204030204" pitchFamily="34" charset="0"/>
              </a:endParaRPr>
            </a:p>
          </p:txBody>
        </p:sp>
        <p:sp>
          <p:nvSpPr>
            <p:cNvPr id="13327" name="12 Rectángulo"/>
            <p:cNvSpPr>
              <a:spLocks noChangeArrowheads="1"/>
            </p:cNvSpPr>
            <p:nvPr/>
          </p:nvSpPr>
          <p:spPr bwMode="auto">
            <a:xfrm>
              <a:off x="2705387" y="1852040"/>
              <a:ext cx="6425906" cy="404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s-MX" dirty="0">
                  <a:latin typeface="Calibri Light" panose="020F0302020204030204" pitchFamily="34" charset="0"/>
                  <a:cs typeface="Calibri Light" panose="020F0302020204030204" pitchFamily="34" charset="0"/>
                </a:rPr>
                <a:t>Respuestas predefinidas en alternativas</a:t>
              </a:r>
              <a:endParaRPr lang="es-CL" dirty="0">
                <a:latin typeface="Calibri Light" panose="020F0302020204030204" pitchFamily="34" charset="0"/>
                <a:cs typeface="Calibri Light" panose="020F0302020204030204" pitchFamily="34" charset="0"/>
              </a:endParaRPr>
            </a:p>
          </p:txBody>
        </p:sp>
      </p:grpSp>
      <p:sp>
        <p:nvSpPr>
          <p:cNvPr id="14" name="13 Flecha doblada hacia arriba"/>
          <p:cNvSpPr/>
          <p:nvPr/>
        </p:nvSpPr>
        <p:spPr bwMode="auto">
          <a:xfrm rot="5400000">
            <a:off x="778790" y="2778394"/>
            <a:ext cx="656454" cy="796925"/>
          </a:xfrm>
          <a:prstGeom prst="bentUpArrow">
            <a:avLst>
              <a:gd name="adj1" fmla="val 14264"/>
              <a:gd name="adj2" fmla="val 20399"/>
              <a:gd name="adj3" fmla="val 23467"/>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sz="2400" dirty="0">
              <a:solidFill>
                <a:srgbClr val="C00000"/>
              </a:solidFill>
              <a:latin typeface="Calibri Light" panose="020F0302020204030204" pitchFamily="34" charset="0"/>
              <a:cs typeface="Calibri Light" panose="020F0302020204030204" pitchFamily="34" charset="0"/>
            </a:endParaRPr>
          </a:p>
        </p:txBody>
      </p:sp>
      <p:sp>
        <p:nvSpPr>
          <p:cNvPr id="15" name="14 Redondear rectángulo de esquina diagonal"/>
          <p:cNvSpPr/>
          <p:nvPr/>
        </p:nvSpPr>
        <p:spPr bwMode="auto">
          <a:xfrm>
            <a:off x="1495955" y="3016134"/>
            <a:ext cx="2495550" cy="723900"/>
          </a:xfrm>
          <a:prstGeom prst="round2DiagRect">
            <a:avLst/>
          </a:prstGeom>
          <a:solidFill>
            <a:srgbClr val="C00000"/>
          </a:solidFill>
          <a:ln w="28575" cap="flat" cmpd="sng" algn="ctr">
            <a:noFill/>
            <a:prstDash val="dash"/>
            <a:round/>
            <a:headEnd type="none" w="med" len="med"/>
            <a:tailEnd type="none" w="med" len="med"/>
          </a:ln>
          <a:effectLst/>
        </p:spPr>
        <p:txBody>
          <a:bodyPr anchor="ctr"/>
          <a:lstStyle/>
          <a:p>
            <a:pPr algn="ctr">
              <a:defRPr/>
            </a:pPr>
            <a:r>
              <a:rPr lang="es-CL" dirty="0">
                <a:solidFill>
                  <a:schemeClr val="accent4">
                    <a:lumMod val="20000"/>
                    <a:lumOff val="80000"/>
                  </a:schemeClr>
                </a:solidFill>
                <a:latin typeface="Calibri Light" panose="020F0302020204030204" pitchFamily="34" charset="0"/>
                <a:cs typeface="Calibri Light" panose="020F0302020204030204" pitchFamily="34" charset="0"/>
              </a:rPr>
              <a:t>Auto-aplicados</a:t>
            </a:r>
          </a:p>
        </p:txBody>
      </p:sp>
      <p:sp>
        <p:nvSpPr>
          <p:cNvPr id="16" name="15 Redondear rectángulo de esquina diagonal"/>
          <p:cNvSpPr/>
          <p:nvPr/>
        </p:nvSpPr>
        <p:spPr bwMode="auto">
          <a:xfrm>
            <a:off x="5672667" y="3042030"/>
            <a:ext cx="2493963" cy="723900"/>
          </a:xfrm>
          <a:prstGeom prst="round2DiagRect">
            <a:avLst/>
          </a:prstGeom>
          <a:solidFill>
            <a:srgbClr val="C00000"/>
          </a:solidFill>
          <a:ln w="28575" cap="flat" cmpd="sng" algn="ctr">
            <a:noFill/>
            <a:prstDash val="dash"/>
            <a:round/>
            <a:headEnd type="none" w="med" len="med"/>
            <a:tailEnd type="none" w="med" len="med"/>
          </a:ln>
          <a:effectLst/>
        </p:spPr>
        <p:txBody>
          <a:bodyPr anchor="ctr"/>
          <a:lstStyle/>
          <a:p>
            <a:pPr algn="ctr">
              <a:defRPr/>
            </a:pPr>
            <a:r>
              <a:rPr lang="es-CL" dirty="0">
                <a:solidFill>
                  <a:schemeClr val="accent4">
                    <a:lumMod val="20000"/>
                    <a:lumOff val="80000"/>
                  </a:schemeClr>
                </a:solidFill>
                <a:latin typeface="Calibri Light" panose="020F0302020204030204" pitchFamily="34" charset="0"/>
                <a:cs typeface="Calibri Light" panose="020F0302020204030204" pitchFamily="34" charset="0"/>
              </a:rPr>
              <a:t>Aplicados mediante encuestador</a:t>
            </a:r>
          </a:p>
        </p:txBody>
      </p:sp>
      <p:sp>
        <p:nvSpPr>
          <p:cNvPr id="17" name="16 Flecha derecha"/>
          <p:cNvSpPr/>
          <p:nvPr/>
        </p:nvSpPr>
        <p:spPr bwMode="auto">
          <a:xfrm rot="5400000">
            <a:off x="2552437" y="3827347"/>
            <a:ext cx="382587" cy="207962"/>
          </a:xfrm>
          <a:prstGeom prst="rightArrow">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sz="2400" dirty="0">
              <a:solidFill>
                <a:srgbClr val="C00000"/>
              </a:solidFill>
              <a:latin typeface="Calibri Light" panose="020F0302020204030204" pitchFamily="34" charset="0"/>
              <a:cs typeface="Calibri Light" panose="020F0302020204030204" pitchFamily="34" charset="0"/>
            </a:endParaRPr>
          </a:p>
        </p:txBody>
      </p:sp>
      <p:sp>
        <p:nvSpPr>
          <p:cNvPr id="18" name="17 Flecha derecha"/>
          <p:cNvSpPr/>
          <p:nvPr/>
        </p:nvSpPr>
        <p:spPr bwMode="auto">
          <a:xfrm rot="5400000">
            <a:off x="6832336" y="3863529"/>
            <a:ext cx="382587" cy="207963"/>
          </a:xfrm>
          <a:prstGeom prst="rightArrow">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anchor="ctr"/>
          <a:lstStyle/>
          <a:p>
            <a:pPr algn="ctr">
              <a:defRPr/>
            </a:pPr>
            <a:endParaRPr lang="es-CL" sz="2400" dirty="0">
              <a:solidFill>
                <a:srgbClr val="C00000"/>
              </a:solidFill>
              <a:latin typeface="Calibri Light" panose="020F0302020204030204" pitchFamily="34" charset="0"/>
              <a:cs typeface="Calibri Light" panose="020F0302020204030204" pitchFamily="34" charset="0"/>
            </a:endParaRPr>
          </a:p>
        </p:txBody>
      </p:sp>
      <p:sp>
        <p:nvSpPr>
          <p:cNvPr id="19" name="18 Rectángulo"/>
          <p:cNvSpPr>
            <a:spLocks noChangeArrowheads="1"/>
          </p:cNvSpPr>
          <p:nvPr/>
        </p:nvSpPr>
        <p:spPr bwMode="auto">
          <a:xfrm>
            <a:off x="759356" y="4228984"/>
            <a:ext cx="4176712"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100000"/>
              </a:spcBef>
              <a:buFontTx/>
              <a:buChar char="•"/>
            </a:pPr>
            <a:r>
              <a:rPr lang="es-CL" sz="1600" dirty="0">
                <a:latin typeface="Calibri Light" panose="020F0302020204030204" pitchFamily="34" charset="0"/>
                <a:cs typeface="Calibri Light" panose="020F0302020204030204" pitchFamily="34" charset="0"/>
              </a:rPr>
              <a:t>Para temas personales o que implican sanción social (ej: sexualidad, consumo de drogas)</a:t>
            </a:r>
          </a:p>
          <a:p>
            <a:pPr>
              <a:spcBef>
                <a:spcPct val="100000"/>
              </a:spcBef>
              <a:buFontTx/>
              <a:buChar char="•"/>
            </a:pPr>
            <a:r>
              <a:rPr lang="es-CL" sz="1600" dirty="0">
                <a:latin typeface="Calibri Light" panose="020F0302020204030204" pitchFamily="34" charset="0"/>
                <a:cs typeface="Calibri Light" panose="020F0302020204030204" pitchFamily="34" charset="0"/>
              </a:rPr>
              <a:t>Deben incorporar Instrucciones</a:t>
            </a:r>
          </a:p>
          <a:p>
            <a:pPr>
              <a:spcBef>
                <a:spcPct val="100000"/>
              </a:spcBef>
              <a:buFontTx/>
              <a:buChar char="•"/>
            </a:pPr>
            <a:r>
              <a:rPr lang="es-CL" sz="1600" dirty="0">
                <a:latin typeface="Calibri Light" panose="020F0302020204030204" pitchFamily="34" charset="0"/>
                <a:cs typeface="Calibri Light" panose="020F0302020204030204" pitchFamily="34" charset="0"/>
              </a:rPr>
              <a:t>Deben ser lo más simples posibles de responder</a:t>
            </a:r>
          </a:p>
          <a:p>
            <a:pPr>
              <a:spcBef>
                <a:spcPct val="100000"/>
              </a:spcBef>
              <a:buFontTx/>
              <a:buChar char="•"/>
            </a:pPr>
            <a:r>
              <a:rPr lang="es-CL" sz="1600" dirty="0">
                <a:latin typeface="Calibri Light" panose="020F0302020204030204" pitchFamily="34" charset="0"/>
                <a:cs typeface="Calibri Light" panose="020F0302020204030204" pitchFamily="34" charset="0"/>
              </a:rPr>
              <a:t>Se puede utilizar combinadamente con un cuestionario aplicado mediante entrevistador</a:t>
            </a:r>
          </a:p>
        </p:txBody>
      </p:sp>
      <p:sp>
        <p:nvSpPr>
          <p:cNvPr id="20" name="19 Rectángulo"/>
          <p:cNvSpPr>
            <a:spLocks noChangeArrowheads="1"/>
          </p:cNvSpPr>
          <p:nvPr/>
        </p:nvSpPr>
        <p:spPr bwMode="auto">
          <a:xfrm>
            <a:off x="5067300" y="4285043"/>
            <a:ext cx="394176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100000"/>
              </a:spcBef>
              <a:buFontTx/>
              <a:buChar char="•"/>
            </a:pPr>
            <a:r>
              <a:rPr lang="es-CL" sz="1600" dirty="0">
                <a:latin typeface="Calibri Light" panose="020F0302020204030204" pitchFamily="34" charset="0"/>
                <a:cs typeface="Calibri Light" panose="020F0302020204030204" pitchFamily="34" charset="0"/>
              </a:rPr>
              <a:t>Requieren de instructivo para encuestador</a:t>
            </a:r>
          </a:p>
          <a:p>
            <a:pPr>
              <a:buFontTx/>
              <a:buChar char="•"/>
            </a:pPr>
            <a:endParaRPr lang="es-CL" sz="1600" dirty="0">
              <a:latin typeface="Calibri Light" panose="020F0302020204030204" pitchFamily="34" charset="0"/>
              <a:cs typeface="Calibri Light" panose="020F0302020204030204" pitchFamily="34" charset="0"/>
            </a:endParaRPr>
          </a:p>
          <a:p>
            <a:pPr>
              <a:buFontTx/>
              <a:buChar char="•"/>
            </a:pPr>
            <a:r>
              <a:rPr lang="es-CL" sz="1600" dirty="0">
                <a:latin typeface="Calibri Light" panose="020F0302020204030204" pitchFamily="34" charset="0"/>
                <a:cs typeface="Calibri Light" panose="020F0302020204030204" pitchFamily="34" charset="0"/>
              </a:rPr>
              <a:t>Instrucciones:</a:t>
            </a:r>
          </a:p>
          <a:p>
            <a:pPr lvl="1">
              <a:buFontTx/>
              <a:buChar char="•"/>
            </a:pPr>
            <a:r>
              <a:rPr lang="es-CL" sz="1600" dirty="0">
                <a:latin typeface="Calibri Light" panose="020F0302020204030204" pitchFamily="34" charset="0"/>
                <a:cs typeface="Calibri Light" panose="020F0302020204030204" pitchFamily="34" charset="0"/>
              </a:rPr>
              <a:t>Saltos</a:t>
            </a:r>
          </a:p>
          <a:p>
            <a:pPr lvl="1">
              <a:buFontTx/>
              <a:buChar char="•"/>
            </a:pPr>
            <a:r>
              <a:rPr lang="es-CL" sz="1600" dirty="0">
                <a:latin typeface="Calibri Light" panose="020F0302020204030204" pitchFamily="34" charset="0"/>
                <a:cs typeface="Calibri Light" panose="020F0302020204030204" pitchFamily="34" charset="0"/>
              </a:rPr>
              <a:t>Rotaciones</a:t>
            </a:r>
          </a:p>
          <a:p>
            <a:pPr lvl="1">
              <a:buFontTx/>
              <a:buChar char="•"/>
            </a:pPr>
            <a:r>
              <a:rPr lang="es-CL" sz="1600" dirty="0">
                <a:latin typeface="Calibri Light" panose="020F0302020204030204" pitchFamily="34" charset="0"/>
                <a:cs typeface="Calibri Light" panose="020F0302020204030204" pitchFamily="34" charset="0"/>
              </a:rPr>
              <a:t>Explicaciones que se pueden dar al entrevistado en caso de tener dudas sobre lo que se le está consultando</a:t>
            </a:r>
          </a:p>
        </p:txBody>
      </p:sp>
    </p:spTree>
    <p:extLst>
      <p:ext uri="{BB962C8B-B14F-4D97-AF65-F5344CB8AC3E}">
        <p14:creationId xmlns:p14="http://schemas.microsoft.com/office/powerpoint/2010/main" val="628900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strVal val="#ppt_w*0.05"/>
                                          </p:val>
                                        </p:tav>
                                        <p:tav tm="100000">
                                          <p:val>
                                            <p:strVal val="#ppt_w"/>
                                          </p:val>
                                        </p:tav>
                                      </p:tavLst>
                                    </p:anim>
                                    <p:anim calcmode="lin" valueType="num">
                                      <p:cBhvr>
                                        <p:cTn id="18" dur="500" fill="hold"/>
                                        <p:tgtEl>
                                          <p:spTgt spid="14"/>
                                        </p:tgtEl>
                                        <p:attrNameLst>
                                          <p:attrName>ppt_h</p:attrName>
                                        </p:attrNameLst>
                                      </p:cBhvr>
                                      <p:tavLst>
                                        <p:tav tm="0">
                                          <p:val>
                                            <p:strVal val="#ppt_h"/>
                                          </p:val>
                                        </p:tav>
                                        <p:tav tm="100000">
                                          <p:val>
                                            <p:strVal val="#ppt_h"/>
                                          </p:val>
                                        </p:tav>
                                      </p:tavLst>
                                    </p:anim>
                                    <p:anim calcmode="lin" valueType="num">
                                      <p:cBhvr>
                                        <p:cTn id="19" dur="500" fill="hold"/>
                                        <p:tgtEl>
                                          <p:spTgt spid="14"/>
                                        </p:tgtEl>
                                        <p:attrNameLst>
                                          <p:attrName>ppt_x</p:attrName>
                                        </p:attrNameLst>
                                      </p:cBhvr>
                                      <p:tavLst>
                                        <p:tav tm="0">
                                          <p:val>
                                            <p:strVal val="#ppt_x-.2"/>
                                          </p:val>
                                        </p:tav>
                                        <p:tav tm="100000">
                                          <p:val>
                                            <p:strVal val="#ppt_x"/>
                                          </p:val>
                                        </p:tav>
                                      </p:tavLst>
                                    </p:anim>
                                    <p:anim calcmode="lin" valueType="num">
                                      <p:cBhvr>
                                        <p:cTn id="20" dur="500" fill="hold"/>
                                        <p:tgtEl>
                                          <p:spTgt spid="14"/>
                                        </p:tgtEl>
                                        <p:attrNameLst>
                                          <p:attrName>ppt_y</p:attrName>
                                        </p:attrNameLst>
                                      </p:cBhvr>
                                      <p:tavLst>
                                        <p:tav tm="0">
                                          <p:val>
                                            <p:strVal val="#ppt_y"/>
                                          </p:val>
                                        </p:tav>
                                        <p:tav tm="100000">
                                          <p:val>
                                            <p:strVal val="#ppt_y"/>
                                          </p:val>
                                        </p:tav>
                                      </p:tavLst>
                                    </p:anim>
                                    <p:animEffect transition="in" filter="fade">
                                      <p:cBhvr>
                                        <p:cTn id="21" dur="500"/>
                                        <p:tgtEl>
                                          <p:spTgt spid="14"/>
                                        </p:tgtEl>
                                      </p:cBhvr>
                                    </p:animEffect>
                                  </p:childTnLst>
                                </p:cTn>
                              </p:par>
                              <p:par>
                                <p:cTn id="22" presetID="54" presetClass="entr" presetSubtype="0" accel="10000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strVal val="#ppt_w*0.05"/>
                                          </p:val>
                                        </p:tav>
                                        <p:tav tm="100000">
                                          <p:val>
                                            <p:strVal val="#ppt_w"/>
                                          </p:val>
                                        </p:tav>
                                      </p:tavLst>
                                    </p:anim>
                                    <p:anim calcmode="lin" valueType="num">
                                      <p:cBhvr>
                                        <p:cTn id="25" dur="500" fill="hold"/>
                                        <p:tgtEl>
                                          <p:spTgt spid="15"/>
                                        </p:tgtEl>
                                        <p:attrNameLst>
                                          <p:attrName>ppt_h</p:attrName>
                                        </p:attrNameLst>
                                      </p:cBhvr>
                                      <p:tavLst>
                                        <p:tav tm="0">
                                          <p:val>
                                            <p:strVal val="#ppt_h"/>
                                          </p:val>
                                        </p:tav>
                                        <p:tav tm="100000">
                                          <p:val>
                                            <p:strVal val="#ppt_h"/>
                                          </p:val>
                                        </p:tav>
                                      </p:tavLst>
                                    </p:anim>
                                    <p:anim calcmode="lin" valueType="num">
                                      <p:cBhvr>
                                        <p:cTn id="26" dur="500" fill="hold"/>
                                        <p:tgtEl>
                                          <p:spTgt spid="15"/>
                                        </p:tgtEl>
                                        <p:attrNameLst>
                                          <p:attrName>ppt_x</p:attrName>
                                        </p:attrNameLst>
                                      </p:cBhvr>
                                      <p:tavLst>
                                        <p:tav tm="0">
                                          <p:val>
                                            <p:strVal val="#ppt_x-.2"/>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Effect transition="in" filter="fade">
                                      <p:cBhvr>
                                        <p:cTn id="28" dur="500"/>
                                        <p:tgtEl>
                                          <p:spTgt spid="15"/>
                                        </p:tgtEl>
                                      </p:cBhvr>
                                    </p:animEffect>
                                  </p:childTnLst>
                                </p:cTn>
                              </p:par>
                              <p:par>
                                <p:cTn id="29" presetID="54" presetClass="entr" presetSubtype="0" accel="10000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ppt_w*0.05"/>
                                          </p:val>
                                        </p:tav>
                                        <p:tav tm="100000">
                                          <p:val>
                                            <p:strVal val="#ppt_w"/>
                                          </p:val>
                                        </p:tav>
                                      </p:tavLst>
                                    </p:anim>
                                    <p:anim calcmode="lin" valueType="num">
                                      <p:cBhvr>
                                        <p:cTn id="32" dur="500" fill="hold"/>
                                        <p:tgtEl>
                                          <p:spTgt spid="17"/>
                                        </p:tgtEl>
                                        <p:attrNameLst>
                                          <p:attrName>ppt_h</p:attrName>
                                        </p:attrNameLst>
                                      </p:cBhvr>
                                      <p:tavLst>
                                        <p:tav tm="0">
                                          <p:val>
                                            <p:strVal val="#ppt_h"/>
                                          </p:val>
                                        </p:tav>
                                        <p:tav tm="100000">
                                          <p:val>
                                            <p:strVal val="#ppt_h"/>
                                          </p:val>
                                        </p:tav>
                                      </p:tavLst>
                                    </p:anim>
                                    <p:anim calcmode="lin" valueType="num">
                                      <p:cBhvr>
                                        <p:cTn id="33" dur="500" fill="hold"/>
                                        <p:tgtEl>
                                          <p:spTgt spid="17"/>
                                        </p:tgtEl>
                                        <p:attrNameLst>
                                          <p:attrName>ppt_x</p:attrName>
                                        </p:attrNameLst>
                                      </p:cBhvr>
                                      <p:tavLst>
                                        <p:tav tm="0">
                                          <p:val>
                                            <p:strVal val="#ppt_x-.2"/>
                                          </p:val>
                                        </p:tav>
                                        <p:tav tm="100000">
                                          <p:val>
                                            <p:strVal val="#ppt_x"/>
                                          </p:val>
                                        </p:tav>
                                      </p:tavLst>
                                    </p:anim>
                                    <p:anim calcmode="lin" valueType="num">
                                      <p:cBhvr>
                                        <p:cTn id="34" dur="500" fill="hold"/>
                                        <p:tgtEl>
                                          <p:spTgt spid="17"/>
                                        </p:tgtEl>
                                        <p:attrNameLst>
                                          <p:attrName>ppt_y</p:attrName>
                                        </p:attrNameLst>
                                      </p:cBhvr>
                                      <p:tavLst>
                                        <p:tav tm="0">
                                          <p:val>
                                            <p:strVal val="#ppt_y"/>
                                          </p:val>
                                        </p:tav>
                                        <p:tav tm="100000">
                                          <p:val>
                                            <p:strVal val="#ppt_y"/>
                                          </p:val>
                                        </p:tav>
                                      </p:tavLst>
                                    </p:anim>
                                    <p:animEffect transition="in" filter="fade">
                                      <p:cBhvr>
                                        <p:cTn id="35" dur="500"/>
                                        <p:tgtEl>
                                          <p:spTgt spid="17"/>
                                        </p:tgtEl>
                                      </p:cBhvr>
                                    </p:animEffect>
                                  </p:childTnLst>
                                </p:cTn>
                              </p:par>
                              <p:par>
                                <p:cTn id="36" presetID="54" presetClass="entr" presetSubtype="0" accel="10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strVal val="#ppt_w*0.05"/>
                                          </p:val>
                                        </p:tav>
                                        <p:tav tm="100000">
                                          <p:val>
                                            <p:strVal val="#ppt_w"/>
                                          </p:val>
                                        </p:tav>
                                      </p:tavLst>
                                    </p:anim>
                                    <p:anim calcmode="lin" valueType="num">
                                      <p:cBhvr>
                                        <p:cTn id="39" dur="500" fill="hold"/>
                                        <p:tgtEl>
                                          <p:spTgt spid="19"/>
                                        </p:tgtEl>
                                        <p:attrNameLst>
                                          <p:attrName>ppt_h</p:attrName>
                                        </p:attrNameLst>
                                      </p:cBhvr>
                                      <p:tavLst>
                                        <p:tav tm="0">
                                          <p:val>
                                            <p:strVal val="#ppt_h"/>
                                          </p:val>
                                        </p:tav>
                                        <p:tav tm="100000">
                                          <p:val>
                                            <p:strVal val="#ppt_h"/>
                                          </p:val>
                                        </p:tav>
                                      </p:tavLst>
                                    </p:anim>
                                    <p:anim calcmode="lin" valueType="num">
                                      <p:cBhvr>
                                        <p:cTn id="40" dur="500" fill="hold"/>
                                        <p:tgtEl>
                                          <p:spTgt spid="19"/>
                                        </p:tgtEl>
                                        <p:attrNameLst>
                                          <p:attrName>ppt_x</p:attrName>
                                        </p:attrNameLst>
                                      </p:cBhvr>
                                      <p:tavLst>
                                        <p:tav tm="0">
                                          <p:val>
                                            <p:strVal val="#ppt_x-.2"/>
                                          </p:val>
                                        </p:tav>
                                        <p:tav tm="100000">
                                          <p:val>
                                            <p:strVal val="#ppt_x"/>
                                          </p:val>
                                        </p:tav>
                                      </p:tavLst>
                                    </p:anim>
                                    <p:anim calcmode="lin" valueType="num">
                                      <p:cBhvr>
                                        <p:cTn id="41" dur="500" fill="hold"/>
                                        <p:tgtEl>
                                          <p:spTgt spid="19"/>
                                        </p:tgtEl>
                                        <p:attrNameLst>
                                          <p:attrName>ppt_y</p:attrName>
                                        </p:attrNameLst>
                                      </p:cBhvr>
                                      <p:tavLst>
                                        <p:tav tm="0">
                                          <p:val>
                                            <p:strVal val="#ppt_y"/>
                                          </p:val>
                                        </p:tav>
                                        <p:tav tm="100000">
                                          <p:val>
                                            <p:strVal val="#ppt_y"/>
                                          </p:val>
                                        </p:tav>
                                      </p:tavLst>
                                    </p:anim>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strVal val="#ppt_w*0.70"/>
                                          </p:val>
                                        </p:tav>
                                        <p:tav tm="100000">
                                          <p:val>
                                            <p:strVal val="#ppt_w"/>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animEffect transition="in" filter="fade">
                                      <p:cBhvr>
                                        <p:cTn id="54" dur="1000"/>
                                        <p:tgtEl>
                                          <p:spTgt spid="18"/>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1000" fill="hold"/>
                                        <p:tgtEl>
                                          <p:spTgt spid="20"/>
                                        </p:tgtEl>
                                        <p:attrNameLst>
                                          <p:attrName>ppt_w</p:attrName>
                                        </p:attrNameLst>
                                      </p:cBhvr>
                                      <p:tavLst>
                                        <p:tav tm="0">
                                          <p:val>
                                            <p:strVal val="#ppt_w*0.70"/>
                                          </p:val>
                                        </p:tav>
                                        <p:tav tm="100000">
                                          <p:val>
                                            <p:strVal val="#ppt_w"/>
                                          </p:val>
                                        </p:tav>
                                      </p:tavLst>
                                    </p:anim>
                                    <p:anim calcmode="lin" valueType="num">
                                      <p:cBhvr>
                                        <p:cTn id="58" dur="1000" fill="hold"/>
                                        <p:tgtEl>
                                          <p:spTgt spid="20"/>
                                        </p:tgtEl>
                                        <p:attrNameLst>
                                          <p:attrName>ppt_h</p:attrName>
                                        </p:attrNameLst>
                                      </p:cBhvr>
                                      <p:tavLst>
                                        <p:tav tm="0">
                                          <p:val>
                                            <p:strVal val="#ppt_h"/>
                                          </p:val>
                                        </p:tav>
                                        <p:tav tm="100000">
                                          <p:val>
                                            <p:strVal val="#ppt_h"/>
                                          </p:val>
                                        </p:tav>
                                      </p:tavLst>
                                    </p:anim>
                                    <p:animEffect transition="in" filter="fade">
                                      <p:cBhvr>
                                        <p:cTn id="5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s-ES" sz="3600"/>
              <a:t>Tipos de aplicaciones</a:t>
            </a:r>
          </a:p>
        </p:txBody>
      </p:sp>
      <p:sp>
        <p:nvSpPr>
          <p:cNvPr id="14339" name="Rectangle 3"/>
          <p:cNvSpPr>
            <a:spLocks noGrp="1" noChangeArrowheads="1"/>
          </p:cNvSpPr>
          <p:nvPr>
            <p:ph idx="1"/>
          </p:nvPr>
        </p:nvSpPr>
        <p:spPr/>
        <p:txBody>
          <a:bodyPr/>
          <a:lstStyle/>
          <a:p>
            <a:pPr>
              <a:buFont typeface="Arial" panose="020B0604020202020204" pitchFamily="34" charset="0"/>
              <a:buChar char="•"/>
            </a:pPr>
            <a:r>
              <a:rPr lang="es-ES" sz="2200" dirty="0"/>
              <a:t>Con encuestador/a:</a:t>
            </a:r>
          </a:p>
          <a:p>
            <a:pPr lvl="1"/>
            <a:r>
              <a:rPr lang="es-ES" sz="2200" dirty="0"/>
              <a:t>Cara a cara:</a:t>
            </a:r>
          </a:p>
          <a:p>
            <a:pPr lvl="2"/>
            <a:r>
              <a:rPr lang="es-ES" sz="2200" dirty="0"/>
              <a:t>Más control de la situación, pero puede tener problemas de validez de la respuesta en temas íntimos o en el límite de lo legal o aceptado socialmente.</a:t>
            </a:r>
          </a:p>
          <a:p>
            <a:pPr lvl="1"/>
            <a:r>
              <a:rPr lang="es-ES" sz="2200" dirty="0"/>
              <a:t>Telefónico:</a:t>
            </a:r>
          </a:p>
          <a:p>
            <a:pPr lvl="2"/>
            <a:r>
              <a:rPr lang="es-ES" sz="2200" dirty="0"/>
              <a:t>Mucho menor costo, antes sujeto a sesgo por poseer teléfono, hoy en día por baja tasa de respuesta. Mayor posibilidad potencial de distorsión en las respuestas.</a:t>
            </a:r>
          </a:p>
        </p:txBody>
      </p:sp>
    </p:spTree>
    <p:extLst>
      <p:ext uri="{BB962C8B-B14F-4D97-AF65-F5344CB8AC3E}">
        <p14:creationId xmlns:p14="http://schemas.microsoft.com/office/powerpoint/2010/main" val="3430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s-ES" sz="3600"/>
              <a:t>Tipos de aplicaciones</a:t>
            </a:r>
          </a:p>
        </p:txBody>
      </p:sp>
      <p:sp>
        <p:nvSpPr>
          <p:cNvPr id="14339" name="Rectangle 3"/>
          <p:cNvSpPr>
            <a:spLocks noGrp="1" noChangeArrowheads="1"/>
          </p:cNvSpPr>
          <p:nvPr>
            <p:ph idx="1"/>
          </p:nvPr>
        </p:nvSpPr>
        <p:spPr/>
        <p:txBody>
          <a:bodyPr/>
          <a:lstStyle/>
          <a:p>
            <a:pPr>
              <a:buFont typeface="Arial" panose="020B0604020202020204" pitchFamily="34" charset="0"/>
              <a:buChar char="•"/>
            </a:pPr>
            <a:r>
              <a:rPr lang="es-ES" sz="2200" dirty="0" err="1"/>
              <a:t>Autoadministrado</a:t>
            </a:r>
            <a:r>
              <a:rPr lang="es-ES" sz="2200" dirty="0"/>
              <a:t>:</a:t>
            </a:r>
          </a:p>
          <a:p>
            <a:pPr lvl="1"/>
            <a:r>
              <a:rPr lang="es-ES" sz="2200" dirty="0"/>
              <a:t>Lápiz y Papel:</a:t>
            </a:r>
          </a:p>
          <a:p>
            <a:pPr lvl="2"/>
            <a:r>
              <a:rPr lang="es-ES" sz="2200" dirty="0"/>
              <a:t>Menor costo, pero más posibilidad de no respuestas o incomprensión. Usualmente requiere nivel educativo medio o superior para funcionar bien. </a:t>
            </a:r>
          </a:p>
          <a:p>
            <a:pPr lvl="1"/>
            <a:r>
              <a:rPr lang="es-ES" sz="2200" dirty="0"/>
              <a:t>Internet:</a:t>
            </a:r>
          </a:p>
          <a:p>
            <a:pPr lvl="2"/>
            <a:r>
              <a:rPr lang="es-ES" sz="2200" dirty="0"/>
              <a:t>Muy bajo costo, pero potencialmente tiene mayor sesgo por distinta familiaridad con internet y voluntariedad de respuesta.</a:t>
            </a:r>
          </a:p>
          <a:p>
            <a:pPr>
              <a:buFont typeface="Arial" panose="020B0604020202020204" pitchFamily="34" charset="0"/>
              <a:buChar char="•"/>
            </a:pPr>
            <a:r>
              <a:rPr lang="es-ES" sz="2200" dirty="0"/>
              <a:t>Mixto: Usado en encuesta de salud o Estatales. Trata de combinar ambas formas de aplicación en cuadernillos separados.</a:t>
            </a:r>
          </a:p>
          <a:p>
            <a:pPr lvl="2"/>
            <a:endParaRPr lang="es-ES" dirty="0"/>
          </a:p>
        </p:txBody>
      </p:sp>
    </p:spTree>
    <p:extLst>
      <p:ext uri="{BB962C8B-B14F-4D97-AF65-F5344CB8AC3E}">
        <p14:creationId xmlns:p14="http://schemas.microsoft.com/office/powerpoint/2010/main" val="13909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Título"/>
          <p:cNvSpPr>
            <a:spLocks noGrp="1"/>
          </p:cNvSpPr>
          <p:nvPr>
            <p:ph type="title"/>
          </p:nvPr>
        </p:nvSpPr>
        <p:spPr/>
        <p:txBody>
          <a:bodyPr>
            <a:normAutofit/>
          </a:bodyPr>
          <a:lstStyle/>
          <a:p>
            <a:r>
              <a:rPr lang="es-CL" sz="3600" dirty="0"/>
              <a:t>Consideraciones a tomar en cuenta </a:t>
            </a:r>
            <a:br>
              <a:rPr lang="es-CL" sz="3600" dirty="0"/>
            </a:br>
            <a:r>
              <a:rPr lang="es-CL" sz="3600" dirty="0"/>
              <a:t>según tipo de cuestionario </a:t>
            </a:r>
          </a:p>
        </p:txBody>
      </p:sp>
      <p:sp>
        <p:nvSpPr>
          <p:cNvPr id="15363" name="2 Marcador de contenido"/>
          <p:cNvSpPr>
            <a:spLocks noGrp="1"/>
          </p:cNvSpPr>
          <p:nvPr>
            <p:ph idx="1"/>
          </p:nvPr>
        </p:nvSpPr>
        <p:spPr/>
        <p:txBody>
          <a:bodyPr/>
          <a:lstStyle/>
          <a:p>
            <a:r>
              <a:rPr lang="es-CL" sz="2200" dirty="0"/>
              <a:t>Cuando se planifica una aplicación autoadministrada, se tienen que poner todas las indicaciones explícitamente y las preguntas tienen que ser muy detalladas. Debe haber pocos saltos de pregunta.</a:t>
            </a:r>
          </a:p>
          <a:p>
            <a:endParaRPr lang="es-CL" sz="2200" dirty="0"/>
          </a:p>
          <a:p>
            <a:r>
              <a:rPr lang="es-CL" sz="2200" dirty="0"/>
              <a:t>Cuando se planifica una aplicación por encuestador, tiene que haber una jornada de capacitación, y debe haber instrucciones sobre como se deben formular las preguntas y responder consultas.</a:t>
            </a:r>
          </a:p>
          <a:p>
            <a:endParaRPr lang="es-CL" sz="2200" dirty="0"/>
          </a:p>
        </p:txBody>
      </p:sp>
    </p:spTree>
    <p:extLst>
      <p:ext uri="{BB962C8B-B14F-4D97-AF65-F5344CB8AC3E}">
        <p14:creationId xmlns:p14="http://schemas.microsoft.com/office/powerpoint/2010/main" val="21321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8893" t="15042" r="18112" b="64366"/>
          <a:stretch/>
        </p:blipFill>
        <p:spPr bwMode="auto">
          <a:xfrm>
            <a:off x="539552" y="1412777"/>
            <a:ext cx="7909863" cy="1616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pic>
        <p:nvPicPr>
          <p:cNvPr id="4"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9371" t="35705" r="17634" b="51600"/>
          <a:stretch/>
        </p:blipFill>
        <p:spPr bwMode="auto">
          <a:xfrm>
            <a:off x="539552" y="3068960"/>
            <a:ext cx="7909863" cy="996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pic>
        <p:nvPicPr>
          <p:cNvPr id="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9371" t="49480" r="17634" b="36367"/>
          <a:stretch/>
        </p:blipFill>
        <p:spPr bwMode="auto">
          <a:xfrm>
            <a:off x="539552" y="4118406"/>
            <a:ext cx="7909863" cy="1110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9576" t="63583" r="17429" b="22264"/>
          <a:stretch/>
        </p:blipFill>
        <p:spPr bwMode="auto">
          <a:xfrm>
            <a:off x="539552" y="5301208"/>
            <a:ext cx="7909863" cy="1110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sp>
        <p:nvSpPr>
          <p:cNvPr id="11" name="1 Título">
            <a:extLst>
              <a:ext uri="{FF2B5EF4-FFF2-40B4-BE49-F238E27FC236}">
                <a16:creationId xmlns:a16="http://schemas.microsoft.com/office/drawing/2014/main" id="{8C8DB0FA-E89B-8042-AF8D-860EE8C03BAC}"/>
              </a:ext>
            </a:extLst>
          </p:cNvPr>
          <p:cNvSpPr>
            <a:spLocks noGrp="1"/>
          </p:cNvSpPr>
          <p:nvPr>
            <p:ph type="title"/>
          </p:nvPr>
        </p:nvSpPr>
        <p:spPr>
          <a:xfrm>
            <a:off x="539552" y="274638"/>
            <a:ext cx="8147248" cy="1143000"/>
          </a:xfrm>
        </p:spPr>
        <p:txBody>
          <a:bodyPr/>
          <a:lstStyle/>
          <a:p>
            <a:pPr algn="l"/>
            <a:r>
              <a:rPr lang="es-CL" sz="3600" dirty="0">
                <a:latin typeface="Calibri Light" panose="020F0302020204030204" pitchFamily="34" charset="0"/>
                <a:cs typeface="Calibri Light" panose="020F0302020204030204" pitchFamily="34" charset="0"/>
              </a:rPr>
              <a:t>Ejemplo pregunta autoadministrada</a:t>
            </a:r>
          </a:p>
        </p:txBody>
      </p:sp>
    </p:spTree>
    <p:extLst>
      <p:ext uri="{BB962C8B-B14F-4D97-AF65-F5344CB8AC3E}">
        <p14:creationId xmlns:p14="http://schemas.microsoft.com/office/powerpoint/2010/main" val="41683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Título"/>
          <p:cNvSpPr>
            <a:spLocks noGrp="1"/>
          </p:cNvSpPr>
          <p:nvPr>
            <p:ph type="title" idx="4294967295"/>
          </p:nvPr>
        </p:nvSpPr>
        <p:spPr>
          <a:xfrm>
            <a:off x="111722" y="-26988"/>
            <a:ext cx="9036050" cy="638176"/>
          </a:xfrm>
        </p:spPr>
        <p:txBody>
          <a:bodyPr/>
          <a:lstStyle/>
          <a:p>
            <a:r>
              <a:rPr lang="es-CL" sz="2600" b="1" dirty="0"/>
              <a:t>Ejemplos instrucciones en cuestionario aplicado por encuestador</a:t>
            </a:r>
            <a:endParaRPr lang="es-CL" sz="2600" b="1" dirty="0">
              <a:cs typeface="Calibri Light"/>
            </a:endParaRPr>
          </a:p>
        </p:txBody>
      </p:sp>
      <p:pic>
        <p:nvPicPr>
          <p:cNvPr id="17411" name="Picture 14"/>
          <p:cNvPicPr>
            <a:picLocks noChangeAspect="1" noChangeArrowheads="1"/>
          </p:cNvPicPr>
          <p:nvPr/>
        </p:nvPicPr>
        <p:blipFill>
          <a:blip r:embed="rId2">
            <a:extLst>
              <a:ext uri="{28A0092B-C50C-407E-A947-70E740481C1C}">
                <a14:useLocalDpi xmlns:a14="http://schemas.microsoft.com/office/drawing/2010/main" val="0"/>
              </a:ext>
            </a:extLst>
          </a:blip>
          <a:srcRect l="18698" t="15042" r="18698" b="11250"/>
          <a:stretch>
            <a:fillRect/>
          </a:stretch>
        </p:blipFill>
        <p:spPr bwMode="auto">
          <a:xfrm>
            <a:off x="0" y="692696"/>
            <a:ext cx="9144000" cy="61655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spTree>
    <p:extLst>
      <p:ext uri="{BB962C8B-B14F-4D97-AF65-F5344CB8AC3E}">
        <p14:creationId xmlns:p14="http://schemas.microsoft.com/office/powerpoint/2010/main" val="322771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linds(horizontal)">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3"/>
          <p:cNvPicPr>
            <a:picLocks noChangeAspect="1" noChangeArrowheads="1"/>
          </p:cNvPicPr>
          <p:nvPr/>
        </p:nvPicPr>
        <p:blipFill>
          <a:blip r:embed="rId2">
            <a:extLst>
              <a:ext uri="{28A0092B-C50C-407E-A947-70E740481C1C}">
                <a14:useLocalDpi xmlns:a14="http://schemas.microsoft.com/office/drawing/2010/main" val="0"/>
              </a:ext>
            </a:extLst>
          </a:blip>
          <a:srcRect l="19298" t="19771" r="18684" b="15042"/>
          <a:stretch>
            <a:fillRect/>
          </a:stretch>
        </p:blipFill>
        <p:spPr bwMode="auto">
          <a:xfrm>
            <a:off x="103188" y="1231900"/>
            <a:ext cx="7561262" cy="4967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sp>
        <p:nvSpPr>
          <p:cNvPr id="5" name="Rectangle 24"/>
          <p:cNvSpPr>
            <a:spLocks noChangeArrowheads="1"/>
          </p:cNvSpPr>
          <p:nvPr/>
        </p:nvSpPr>
        <p:spPr bwMode="auto">
          <a:xfrm>
            <a:off x="2551113" y="2238375"/>
            <a:ext cx="4175125" cy="504825"/>
          </a:xfrm>
          <a:prstGeom prst="rect">
            <a:avLst/>
          </a:prstGeom>
          <a:noFill/>
          <a:ln w="28575">
            <a:solidFill>
              <a:srgbClr val="FF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CL"/>
          </a:p>
        </p:txBody>
      </p:sp>
      <p:sp>
        <p:nvSpPr>
          <p:cNvPr id="6" name="Rectangle 26"/>
          <p:cNvSpPr>
            <a:spLocks noChangeArrowheads="1"/>
          </p:cNvSpPr>
          <p:nvPr/>
        </p:nvSpPr>
        <p:spPr bwMode="auto">
          <a:xfrm>
            <a:off x="5143500" y="5551488"/>
            <a:ext cx="2520950" cy="576262"/>
          </a:xfrm>
          <a:prstGeom prst="rect">
            <a:avLst/>
          </a:prstGeom>
          <a:noFill/>
          <a:ln w="28575">
            <a:solidFill>
              <a:srgbClr val="FF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CL"/>
          </a:p>
        </p:txBody>
      </p:sp>
      <p:sp>
        <p:nvSpPr>
          <p:cNvPr id="7" name="Text Box 27"/>
          <p:cNvSpPr txBox="1">
            <a:spLocks noChangeArrowheads="1"/>
          </p:cNvSpPr>
          <p:nvPr/>
        </p:nvSpPr>
        <p:spPr bwMode="auto">
          <a:xfrm>
            <a:off x="7735888" y="2223442"/>
            <a:ext cx="1042987" cy="461665"/>
          </a:xfrm>
          <a:prstGeom prst="rect">
            <a:avLst/>
          </a:prstGeom>
          <a:noFill/>
          <a:ln w="28575">
            <a:noFill/>
            <a:prstDash val="dash"/>
            <a:miter lim="800000"/>
            <a:headEnd/>
            <a:tailEnd/>
          </a:ln>
          <a:effectLst/>
        </p:spPr>
        <p:txBody>
          <a:bodyPr>
            <a:spAutoFit/>
          </a:bodyPr>
          <a:lstStyle/>
          <a:p>
            <a:pPr>
              <a:spcBef>
                <a:spcPct val="50000"/>
              </a:spcBef>
              <a:defRPr/>
            </a:pPr>
            <a:r>
              <a:rPr lang="es-MX" sz="2400">
                <a:solidFill>
                  <a:schemeClr val="tx2"/>
                </a:solidFill>
                <a:latin typeface="Calibri Light" panose="020F0302020204030204" pitchFamily="34" charset="0"/>
                <a:cs typeface="Calibri Light" panose="020F0302020204030204" pitchFamily="34" charset="0"/>
              </a:rPr>
              <a:t>SALTO</a:t>
            </a:r>
            <a:endParaRPr lang="es-ES" sz="2400">
              <a:solidFill>
                <a:schemeClr val="tx2"/>
              </a:solidFill>
              <a:latin typeface="Calibri Light" panose="020F0302020204030204" pitchFamily="34" charset="0"/>
              <a:cs typeface="Calibri Light" panose="020F0302020204030204" pitchFamily="34" charset="0"/>
            </a:endParaRPr>
          </a:p>
        </p:txBody>
      </p:sp>
      <p:sp>
        <p:nvSpPr>
          <p:cNvPr id="8" name="Text Box 29"/>
          <p:cNvSpPr txBox="1">
            <a:spLocks noChangeArrowheads="1"/>
          </p:cNvSpPr>
          <p:nvPr/>
        </p:nvSpPr>
        <p:spPr bwMode="auto">
          <a:xfrm>
            <a:off x="7735888" y="5616575"/>
            <a:ext cx="1042987" cy="461665"/>
          </a:xfrm>
          <a:prstGeom prst="rect">
            <a:avLst/>
          </a:prstGeom>
          <a:noFill/>
          <a:ln w="28575">
            <a:noFill/>
            <a:prstDash val="dash"/>
            <a:miter lim="800000"/>
            <a:headEnd/>
            <a:tailEnd/>
          </a:ln>
          <a:effectLst/>
        </p:spPr>
        <p:txBody>
          <a:bodyPr>
            <a:spAutoFit/>
          </a:bodyPr>
          <a:lstStyle/>
          <a:p>
            <a:pPr>
              <a:spcBef>
                <a:spcPct val="50000"/>
              </a:spcBef>
              <a:defRPr/>
            </a:pPr>
            <a:r>
              <a:rPr lang="es-MX" sz="2400">
                <a:solidFill>
                  <a:schemeClr val="tx2"/>
                </a:solidFill>
                <a:latin typeface="Calibri Light" panose="020F0302020204030204" pitchFamily="34" charset="0"/>
                <a:cs typeface="Calibri Light" panose="020F0302020204030204" pitchFamily="34" charset="0"/>
              </a:rPr>
              <a:t>SALTO</a:t>
            </a:r>
            <a:endParaRPr lang="es-ES" sz="2400">
              <a:solidFill>
                <a:schemeClr val="tx2"/>
              </a:solidFill>
              <a:latin typeface="Calibri Light" panose="020F0302020204030204" pitchFamily="34" charset="0"/>
              <a:cs typeface="Calibri Light" panose="020F0302020204030204" pitchFamily="34" charset="0"/>
            </a:endParaRPr>
          </a:p>
        </p:txBody>
      </p:sp>
      <p:sp>
        <p:nvSpPr>
          <p:cNvPr id="9" name="Line 30"/>
          <p:cNvSpPr>
            <a:spLocks noChangeShapeType="1"/>
          </p:cNvSpPr>
          <p:nvPr/>
        </p:nvSpPr>
        <p:spPr bwMode="auto">
          <a:xfrm>
            <a:off x="6729413" y="2454275"/>
            <a:ext cx="935037" cy="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2400">
              <a:solidFill>
                <a:schemeClr val="tx2"/>
              </a:solidFill>
              <a:latin typeface="Calibri Light" panose="020F0302020204030204" pitchFamily="34" charset="0"/>
              <a:cs typeface="Calibri Light" panose="020F0302020204030204" pitchFamily="34" charset="0"/>
            </a:endParaRPr>
          </a:p>
        </p:txBody>
      </p:sp>
      <p:grpSp>
        <p:nvGrpSpPr>
          <p:cNvPr id="10" name="Group 32"/>
          <p:cNvGrpSpPr>
            <a:grpSpLocks/>
          </p:cNvGrpSpPr>
          <p:nvPr/>
        </p:nvGrpSpPr>
        <p:grpSpPr bwMode="auto">
          <a:xfrm>
            <a:off x="5143501" y="2743202"/>
            <a:ext cx="3744913" cy="830263"/>
            <a:chOff x="3288" y="1616"/>
            <a:chExt cx="2359" cy="523"/>
          </a:xfrm>
        </p:grpSpPr>
        <p:sp>
          <p:nvSpPr>
            <p:cNvPr id="11" name="Rectangle 25"/>
            <p:cNvSpPr>
              <a:spLocks noChangeArrowheads="1"/>
            </p:cNvSpPr>
            <p:nvPr/>
          </p:nvSpPr>
          <p:spPr bwMode="auto">
            <a:xfrm>
              <a:off x="3288" y="1706"/>
              <a:ext cx="862" cy="227"/>
            </a:xfrm>
            <a:prstGeom prst="rect">
              <a:avLst/>
            </a:prstGeom>
            <a:noFill/>
            <a:ln w="28575">
              <a:solidFill>
                <a:srgbClr val="FF0000"/>
              </a:solidFill>
              <a:prstDash val="dash"/>
              <a:miter lim="800000"/>
              <a:headEnd/>
              <a:tailEnd/>
            </a:ln>
            <a:effectLst/>
          </p:spPr>
          <p:txBody>
            <a:bodyPr wrap="none" anchor="ctr"/>
            <a:lstStyle/>
            <a:p>
              <a:pPr>
                <a:defRPr/>
              </a:pPr>
              <a:endParaRPr lang="es-CL" sz="2400">
                <a:solidFill>
                  <a:schemeClr val="tx2"/>
                </a:solidFill>
                <a:latin typeface="Calibri Light" panose="020F0302020204030204" pitchFamily="34" charset="0"/>
                <a:cs typeface="Calibri Light" panose="020F0302020204030204" pitchFamily="34" charset="0"/>
              </a:endParaRPr>
            </a:p>
          </p:txBody>
        </p:sp>
        <p:sp>
          <p:nvSpPr>
            <p:cNvPr id="12" name="Text Box 28"/>
            <p:cNvSpPr txBox="1">
              <a:spLocks noChangeArrowheads="1"/>
            </p:cNvSpPr>
            <p:nvPr/>
          </p:nvSpPr>
          <p:spPr bwMode="auto">
            <a:xfrm>
              <a:off x="4876" y="1616"/>
              <a:ext cx="771" cy="523"/>
            </a:xfrm>
            <a:prstGeom prst="rect">
              <a:avLst/>
            </a:prstGeom>
            <a:noFill/>
            <a:ln w="28575">
              <a:noFill/>
              <a:prstDash val="dash"/>
              <a:miter lim="800000"/>
              <a:headEnd/>
              <a:tailEnd/>
            </a:ln>
            <a:effectLst/>
          </p:spPr>
          <p:txBody>
            <a:bodyPr>
              <a:spAutoFit/>
            </a:bodyPr>
            <a:lstStyle/>
            <a:p>
              <a:pPr>
                <a:spcBef>
                  <a:spcPct val="50000"/>
                </a:spcBef>
                <a:defRPr/>
              </a:pPr>
              <a:r>
                <a:rPr lang="es-MX" sz="2400" dirty="0">
                  <a:solidFill>
                    <a:schemeClr val="tx2"/>
                  </a:solidFill>
                  <a:latin typeface="Calibri Light" panose="020F0302020204030204" pitchFamily="34" charset="0"/>
                  <a:cs typeface="Calibri Light" panose="020F0302020204030204" pitchFamily="34" charset="0"/>
                </a:rPr>
                <a:t>USO DE TARJETA</a:t>
              </a:r>
              <a:endParaRPr lang="es-ES" sz="2400" dirty="0">
                <a:solidFill>
                  <a:schemeClr val="tx2"/>
                </a:solidFill>
                <a:latin typeface="Calibri Light" panose="020F0302020204030204" pitchFamily="34" charset="0"/>
                <a:cs typeface="Calibri Light" panose="020F0302020204030204" pitchFamily="34" charset="0"/>
              </a:endParaRPr>
            </a:p>
          </p:txBody>
        </p:sp>
        <p:sp>
          <p:nvSpPr>
            <p:cNvPr id="13" name="Line 31"/>
            <p:cNvSpPr>
              <a:spLocks noChangeShapeType="1"/>
            </p:cNvSpPr>
            <p:nvPr/>
          </p:nvSpPr>
          <p:spPr bwMode="auto">
            <a:xfrm>
              <a:off x="4287" y="1842"/>
              <a:ext cx="589" cy="0"/>
            </a:xfrm>
            <a:prstGeom prst="line">
              <a:avLst/>
            </a:prstGeom>
            <a:noFill/>
            <a:ln w="28575">
              <a:solidFill>
                <a:srgbClr val="FF0000"/>
              </a:solidFill>
              <a:round/>
              <a:headEnd/>
              <a:tailEnd type="triangle" w="med" len="med"/>
            </a:ln>
            <a:effectLst/>
          </p:spPr>
          <p:txBody>
            <a:bodyPr/>
            <a:lstStyle/>
            <a:p>
              <a:pPr>
                <a:defRPr/>
              </a:pPr>
              <a:endParaRPr lang="es-CL" sz="2400">
                <a:solidFill>
                  <a:schemeClr val="tx2"/>
                </a:solidFill>
                <a:latin typeface="Calibri Light" panose="020F0302020204030204" pitchFamily="34" charset="0"/>
                <a:cs typeface="Calibri Light" panose="020F0302020204030204" pitchFamily="34" charset="0"/>
              </a:endParaRPr>
            </a:p>
          </p:txBody>
        </p:sp>
      </p:grpSp>
      <p:sp>
        <p:nvSpPr>
          <p:cNvPr id="14" name="1 Título"/>
          <p:cNvSpPr txBox="1">
            <a:spLocks/>
          </p:cNvSpPr>
          <p:nvPr/>
        </p:nvSpPr>
        <p:spPr bwMode="auto">
          <a:xfrm>
            <a:off x="179388" y="228836"/>
            <a:ext cx="9036496" cy="639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700" kern="1200">
                <a:solidFill>
                  <a:srgbClr val="4597A0"/>
                </a:solidFill>
                <a:latin typeface="Times New Roman"/>
                <a:ea typeface="ＭＳ Ｐゴシック" charset="0"/>
                <a:cs typeface="Times New Roman"/>
              </a:defRPr>
            </a:lvl1pPr>
            <a:lvl2pPr algn="l" defTabSz="457200" rtl="0" eaLnBrk="0" fontAlgn="base" hangingPunct="0">
              <a:spcBef>
                <a:spcPct val="0"/>
              </a:spcBef>
              <a:spcAft>
                <a:spcPct val="0"/>
              </a:spcAft>
              <a:defRPr sz="3700">
                <a:solidFill>
                  <a:srgbClr val="4597A0"/>
                </a:solidFill>
                <a:latin typeface="Times New Roman" charset="0"/>
                <a:ea typeface="ＭＳ Ｐゴシック" charset="0"/>
              </a:defRPr>
            </a:lvl2pPr>
            <a:lvl3pPr algn="l" defTabSz="457200" rtl="0" eaLnBrk="0" fontAlgn="base" hangingPunct="0">
              <a:spcBef>
                <a:spcPct val="0"/>
              </a:spcBef>
              <a:spcAft>
                <a:spcPct val="0"/>
              </a:spcAft>
              <a:defRPr sz="3700">
                <a:solidFill>
                  <a:srgbClr val="4597A0"/>
                </a:solidFill>
                <a:latin typeface="Times New Roman" charset="0"/>
                <a:ea typeface="ＭＳ Ｐゴシック" charset="0"/>
              </a:defRPr>
            </a:lvl3pPr>
            <a:lvl4pPr algn="l" defTabSz="457200" rtl="0" eaLnBrk="0" fontAlgn="base" hangingPunct="0">
              <a:spcBef>
                <a:spcPct val="0"/>
              </a:spcBef>
              <a:spcAft>
                <a:spcPct val="0"/>
              </a:spcAft>
              <a:defRPr sz="3700">
                <a:solidFill>
                  <a:srgbClr val="4597A0"/>
                </a:solidFill>
                <a:latin typeface="Times New Roman" charset="0"/>
                <a:ea typeface="ＭＳ Ｐゴシック" charset="0"/>
              </a:defRPr>
            </a:lvl4pPr>
            <a:lvl5pPr algn="l" defTabSz="457200" rtl="0" eaLnBrk="0" fontAlgn="base" hangingPunct="0">
              <a:spcBef>
                <a:spcPct val="0"/>
              </a:spcBef>
              <a:spcAft>
                <a:spcPct val="0"/>
              </a:spcAft>
              <a:defRPr sz="3700">
                <a:solidFill>
                  <a:srgbClr val="4597A0"/>
                </a:solidFill>
                <a:latin typeface="Times New Roman" charset="0"/>
                <a:ea typeface="ＭＳ Ｐゴシック" charset="0"/>
              </a:defRPr>
            </a:lvl5pPr>
            <a:lvl6pPr marL="457200" algn="l" defTabSz="457200" rtl="0" fontAlgn="base">
              <a:spcBef>
                <a:spcPct val="0"/>
              </a:spcBef>
              <a:spcAft>
                <a:spcPct val="0"/>
              </a:spcAft>
              <a:defRPr sz="3700">
                <a:solidFill>
                  <a:srgbClr val="4597A0"/>
                </a:solidFill>
                <a:latin typeface="Times New Roman" charset="0"/>
                <a:ea typeface="ＭＳ Ｐゴシック" charset="0"/>
              </a:defRPr>
            </a:lvl6pPr>
            <a:lvl7pPr marL="914400" algn="l" defTabSz="457200" rtl="0" fontAlgn="base">
              <a:spcBef>
                <a:spcPct val="0"/>
              </a:spcBef>
              <a:spcAft>
                <a:spcPct val="0"/>
              </a:spcAft>
              <a:defRPr sz="3700">
                <a:solidFill>
                  <a:srgbClr val="4597A0"/>
                </a:solidFill>
                <a:latin typeface="Times New Roman" charset="0"/>
                <a:ea typeface="ＭＳ Ｐゴシック" charset="0"/>
              </a:defRPr>
            </a:lvl7pPr>
            <a:lvl8pPr marL="1371600" algn="l" defTabSz="457200" rtl="0" fontAlgn="base">
              <a:spcBef>
                <a:spcPct val="0"/>
              </a:spcBef>
              <a:spcAft>
                <a:spcPct val="0"/>
              </a:spcAft>
              <a:defRPr sz="3700">
                <a:solidFill>
                  <a:srgbClr val="4597A0"/>
                </a:solidFill>
                <a:latin typeface="Times New Roman" charset="0"/>
                <a:ea typeface="ＭＳ Ｐゴシック" charset="0"/>
              </a:defRPr>
            </a:lvl8pPr>
            <a:lvl9pPr marL="1828800" algn="l" defTabSz="457200" rtl="0" fontAlgn="base">
              <a:spcBef>
                <a:spcPct val="0"/>
              </a:spcBef>
              <a:spcAft>
                <a:spcPct val="0"/>
              </a:spcAft>
              <a:defRPr sz="3700">
                <a:solidFill>
                  <a:srgbClr val="4597A0"/>
                </a:solidFill>
                <a:latin typeface="Times New Roman" charset="0"/>
                <a:ea typeface="ＭＳ Ｐゴシック" charset="0"/>
              </a:defRPr>
            </a:lvl9pPr>
          </a:lstStyle>
          <a:p>
            <a:r>
              <a:rPr lang="es-CL" sz="2600" b="1" dirty="0">
                <a:solidFill>
                  <a:schemeClr val="tx1"/>
                </a:solidFill>
                <a:latin typeface="Calibri Light" panose="020F0302020204030204" pitchFamily="34" charset="0"/>
                <a:cs typeface="Calibri Light" panose="020F0302020204030204" pitchFamily="34" charset="0"/>
              </a:rPr>
              <a:t>Ejemplos instrucciones en cuestionario aplicado por encuestador</a:t>
            </a:r>
          </a:p>
        </p:txBody>
      </p:sp>
    </p:spTree>
    <p:extLst>
      <p:ext uri="{BB962C8B-B14F-4D97-AF65-F5344CB8AC3E}">
        <p14:creationId xmlns:p14="http://schemas.microsoft.com/office/powerpoint/2010/main" val="587380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linds(horizontal)">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40888"/>
            <a:ext cx="5184254" cy="263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pic>
        <p:nvPicPr>
          <p:cNvPr id="19460"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38" y="4094009"/>
            <a:ext cx="5472162" cy="2763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sp>
        <p:nvSpPr>
          <p:cNvPr id="19461" name="Rectangle 18"/>
          <p:cNvSpPr>
            <a:spLocks noChangeArrowheads="1"/>
          </p:cNvSpPr>
          <p:nvPr/>
        </p:nvSpPr>
        <p:spPr bwMode="auto">
          <a:xfrm>
            <a:off x="323850" y="2997200"/>
            <a:ext cx="5112246" cy="576263"/>
          </a:xfrm>
          <a:prstGeom prst="rect">
            <a:avLst/>
          </a:prstGeom>
          <a:noFill/>
          <a:ln w="28575">
            <a:solidFill>
              <a:srgbClr val="FF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CL"/>
          </a:p>
        </p:txBody>
      </p:sp>
      <p:sp>
        <p:nvSpPr>
          <p:cNvPr id="19462" name="Rectangle 19"/>
          <p:cNvSpPr>
            <a:spLocks noChangeArrowheads="1"/>
          </p:cNvSpPr>
          <p:nvPr/>
        </p:nvSpPr>
        <p:spPr bwMode="auto">
          <a:xfrm>
            <a:off x="3923928" y="4508227"/>
            <a:ext cx="4859337" cy="288925"/>
          </a:xfrm>
          <a:prstGeom prst="rect">
            <a:avLst/>
          </a:prstGeom>
          <a:noFill/>
          <a:ln w="28575">
            <a:solidFill>
              <a:srgbClr val="FF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CL"/>
          </a:p>
        </p:txBody>
      </p:sp>
      <p:sp>
        <p:nvSpPr>
          <p:cNvPr id="7" name="Título 2"/>
          <p:cNvSpPr txBox="1">
            <a:spLocks/>
          </p:cNvSpPr>
          <p:nvPr/>
        </p:nvSpPr>
        <p:spPr>
          <a:xfrm>
            <a:off x="835336" y="190780"/>
            <a:ext cx="8229600" cy="634082"/>
          </a:xfrm>
          <a:prstGeom prst="rect">
            <a:avLst/>
          </a:prstGeom>
        </p:spPr>
        <p:txBody>
          <a:bodyPr anchor="t"/>
          <a:lstStyle>
            <a:lvl1pPr algn="l" defTabSz="457200" rtl="0" eaLnBrk="0" fontAlgn="base" hangingPunct="0">
              <a:spcBef>
                <a:spcPct val="0"/>
              </a:spcBef>
              <a:spcAft>
                <a:spcPct val="0"/>
              </a:spcAft>
              <a:defRPr sz="3700" kern="1200">
                <a:solidFill>
                  <a:srgbClr val="4597A0"/>
                </a:solidFill>
                <a:latin typeface="Times New Roman"/>
                <a:ea typeface="ＭＳ Ｐゴシック" charset="0"/>
                <a:cs typeface="Times New Roman"/>
              </a:defRPr>
            </a:lvl1pPr>
            <a:lvl2pPr algn="l" defTabSz="457200" rtl="0" eaLnBrk="0" fontAlgn="base" hangingPunct="0">
              <a:spcBef>
                <a:spcPct val="0"/>
              </a:spcBef>
              <a:spcAft>
                <a:spcPct val="0"/>
              </a:spcAft>
              <a:defRPr sz="3700">
                <a:solidFill>
                  <a:srgbClr val="4597A0"/>
                </a:solidFill>
                <a:latin typeface="Times New Roman" charset="0"/>
                <a:ea typeface="ＭＳ Ｐゴシック" charset="0"/>
              </a:defRPr>
            </a:lvl2pPr>
            <a:lvl3pPr algn="l" defTabSz="457200" rtl="0" eaLnBrk="0" fontAlgn="base" hangingPunct="0">
              <a:spcBef>
                <a:spcPct val="0"/>
              </a:spcBef>
              <a:spcAft>
                <a:spcPct val="0"/>
              </a:spcAft>
              <a:defRPr sz="3700">
                <a:solidFill>
                  <a:srgbClr val="4597A0"/>
                </a:solidFill>
                <a:latin typeface="Times New Roman" charset="0"/>
                <a:ea typeface="ＭＳ Ｐゴシック" charset="0"/>
              </a:defRPr>
            </a:lvl3pPr>
            <a:lvl4pPr algn="l" defTabSz="457200" rtl="0" eaLnBrk="0" fontAlgn="base" hangingPunct="0">
              <a:spcBef>
                <a:spcPct val="0"/>
              </a:spcBef>
              <a:spcAft>
                <a:spcPct val="0"/>
              </a:spcAft>
              <a:defRPr sz="3700">
                <a:solidFill>
                  <a:srgbClr val="4597A0"/>
                </a:solidFill>
                <a:latin typeface="Times New Roman" charset="0"/>
                <a:ea typeface="ＭＳ Ｐゴシック" charset="0"/>
              </a:defRPr>
            </a:lvl4pPr>
            <a:lvl5pPr algn="l" defTabSz="457200" rtl="0" eaLnBrk="0" fontAlgn="base" hangingPunct="0">
              <a:spcBef>
                <a:spcPct val="0"/>
              </a:spcBef>
              <a:spcAft>
                <a:spcPct val="0"/>
              </a:spcAft>
              <a:defRPr sz="3700">
                <a:solidFill>
                  <a:srgbClr val="4597A0"/>
                </a:solidFill>
                <a:latin typeface="Times New Roman" charset="0"/>
                <a:ea typeface="ＭＳ Ｐゴシック" charset="0"/>
              </a:defRPr>
            </a:lvl5pPr>
            <a:lvl6pPr marL="457200" algn="l" defTabSz="457200" rtl="0" fontAlgn="base">
              <a:spcBef>
                <a:spcPct val="0"/>
              </a:spcBef>
              <a:spcAft>
                <a:spcPct val="0"/>
              </a:spcAft>
              <a:defRPr sz="3700">
                <a:solidFill>
                  <a:srgbClr val="4597A0"/>
                </a:solidFill>
                <a:latin typeface="Times New Roman" charset="0"/>
                <a:ea typeface="ＭＳ Ｐゴシック" charset="0"/>
              </a:defRPr>
            </a:lvl6pPr>
            <a:lvl7pPr marL="914400" algn="l" defTabSz="457200" rtl="0" fontAlgn="base">
              <a:spcBef>
                <a:spcPct val="0"/>
              </a:spcBef>
              <a:spcAft>
                <a:spcPct val="0"/>
              </a:spcAft>
              <a:defRPr sz="3700">
                <a:solidFill>
                  <a:srgbClr val="4597A0"/>
                </a:solidFill>
                <a:latin typeface="Times New Roman" charset="0"/>
                <a:ea typeface="ＭＳ Ｐゴシック" charset="0"/>
              </a:defRPr>
            </a:lvl7pPr>
            <a:lvl8pPr marL="1371600" algn="l" defTabSz="457200" rtl="0" fontAlgn="base">
              <a:spcBef>
                <a:spcPct val="0"/>
              </a:spcBef>
              <a:spcAft>
                <a:spcPct val="0"/>
              </a:spcAft>
              <a:defRPr sz="3700">
                <a:solidFill>
                  <a:srgbClr val="4597A0"/>
                </a:solidFill>
                <a:latin typeface="Times New Roman" charset="0"/>
                <a:ea typeface="ＭＳ Ｐゴシック" charset="0"/>
              </a:defRPr>
            </a:lvl8pPr>
            <a:lvl9pPr marL="1828800" algn="l" defTabSz="457200" rtl="0" fontAlgn="base">
              <a:spcBef>
                <a:spcPct val="0"/>
              </a:spcBef>
              <a:spcAft>
                <a:spcPct val="0"/>
              </a:spcAft>
              <a:defRPr sz="3700">
                <a:solidFill>
                  <a:srgbClr val="4597A0"/>
                </a:solidFill>
                <a:latin typeface="Times New Roman" charset="0"/>
                <a:ea typeface="ＭＳ Ｐゴシック" charset="0"/>
              </a:defRPr>
            </a:lvl9pPr>
          </a:lstStyle>
          <a:p>
            <a:pPr algn="r"/>
            <a:r>
              <a:rPr lang="es-MX" sz="3000" dirty="0">
                <a:solidFill>
                  <a:schemeClr val="tx1"/>
                </a:solidFill>
                <a:latin typeface="Calibri Light" panose="020F0302020204030204" pitchFamily="34" charset="0"/>
                <a:cs typeface="Calibri Light" panose="020F0302020204030204" pitchFamily="34" charset="0"/>
              </a:rPr>
              <a:t>Ejemplo instrucciones</a:t>
            </a:r>
            <a:endParaRPr lang="es-ES" sz="3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62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blinds(horizontal)">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blinds(horizontal)">
                                      <p:cBhvr>
                                        <p:cTn id="12" dur="500"/>
                                        <p:tgtEl>
                                          <p:spTgt spid="194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blinds(horizontal)">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blinds(horizontal)">
                                      <p:cBhvr>
                                        <p:cTn id="22"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nimBg="1"/>
      <p:bldP spid="194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p:txBody>
          <a:bodyPr>
            <a:normAutofit/>
          </a:bodyPr>
          <a:lstStyle/>
          <a:p>
            <a:r>
              <a:rPr lang="es-CL" sz="3600"/>
              <a:t>Contenidos</a:t>
            </a:r>
          </a:p>
        </p:txBody>
      </p:sp>
      <p:sp>
        <p:nvSpPr>
          <p:cNvPr id="3075" name="2 Marcador de contenido"/>
          <p:cNvSpPr>
            <a:spLocks noGrp="1"/>
          </p:cNvSpPr>
          <p:nvPr>
            <p:ph idx="1"/>
          </p:nvPr>
        </p:nvSpPr>
        <p:spPr/>
        <p:txBody>
          <a:bodyPr/>
          <a:lstStyle/>
          <a:p>
            <a:pPr>
              <a:buFont typeface="Arial" panose="020B0604020202020204" pitchFamily="34" charset="0"/>
              <a:buChar char="•"/>
            </a:pPr>
            <a:r>
              <a:rPr lang="es-CL" sz="2200" dirty="0"/>
              <a:t>¿Cuándo construir un cuestionario o aplicar una encuesta?</a:t>
            </a:r>
          </a:p>
          <a:p>
            <a:pPr>
              <a:buFont typeface="Arial" panose="020B0604020202020204" pitchFamily="34" charset="0"/>
              <a:buChar char="•"/>
            </a:pPr>
            <a:r>
              <a:rPr lang="es-CL" sz="2200" dirty="0"/>
              <a:t>¿Qué es una encuesta y un cuestionario?</a:t>
            </a:r>
          </a:p>
          <a:p>
            <a:pPr>
              <a:buFont typeface="Arial" panose="020B0604020202020204" pitchFamily="34" charset="0"/>
              <a:buChar char="•"/>
            </a:pPr>
            <a:r>
              <a:rPr lang="es-CL" sz="2200" dirty="0"/>
              <a:t>¿Cómo se aplica y qué secciones tiene un cuestionario?</a:t>
            </a:r>
          </a:p>
          <a:p>
            <a:pPr>
              <a:buFont typeface="Arial" panose="020B0604020202020204" pitchFamily="34" charset="0"/>
              <a:buChar char="•"/>
            </a:pPr>
            <a:r>
              <a:rPr lang="es-CL" sz="2200" dirty="0"/>
              <a:t>¿Cómo se construyen preguntas para un cuestionario?</a:t>
            </a:r>
          </a:p>
          <a:p>
            <a:pPr>
              <a:buFont typeface="Arial" panose="020B0604020202020204" pitchFamily="34" charset="0"/>
              <a:buChar char="•"/>
            </a:pPr>
            <a:r>
              <a:rPr lang="es-CL" sz="2200" dirty="0"/>
              <a:t>Aspectos éticos de la investigación por encuestas.</a:t>
            </a:r>
          </a:p>
          <a:p>
            <a:pPr>
              <a:buFont typeface="Arial" panose="020B0604020202020204" pitchFamily="34" charset="0"/>
              <a:buChar char="•"/>
            </a:pPr>
            <a:r>
              <a:rPr lang="es-CL" sz="2200" dirty="0"/>
              <a:t>Aspectos logísticos de la investigación por encuestas.</a:t>
            </a:r>
          </a:p>
          <a:p>
            <a:pPr>
              <a:buFont typeface="Arial" panose="020B0604020202020204" pitchFamily="34" charset="0"/>
              <a:buChar char="•"/>
            </a:pPr>
            <a:endParaRPr lang="es-CL" sz="2200" dirty="0"/>
          </a:p>
        </p:txBody>
      </p:sp>
    </p:spTree>
    <p:extLst>
      <p:ext uri="{BB962C8B-B14F-4D97-AF65-F5344CB8AC3E}">
        <p14:creationId xmlns:p14="http://schemas.microsoft.com/office/powerpoint/2010/main" val="5853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52" y="787587"/>
            <a:ext cx="3456186" cy="5977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pic>
        <p:nvPicPr>
          <p:cNvPr id="2048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343" y="1581861"/>
            <a:ext cx="3489325" cy="424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a:tailEnd/>
              </a14:hiddenLine>
            </a:ext>
          </a:extLst>
        </p:spPr>
      </p:pic>
      <p:sp>
        <p:nvSpPr>
          <p:cNvPr id="8" name="7 Rectángulo"/>
          <p:cNvSpPr/>
          <p:nvPr/>
        </p:nvSpPr>
        <p:spPr>
          <a:xfrm>
            <a:off x="8532440" y="980728"/>
            <a:ext cx="215900" cy="432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3" name="Título 2"/>
          <p:cNvSpPr>
            <a:spLocks noGrp="1"/>
          </p:cNvSpPr>
          <p:nvPr>
            <p:ph type="title"/>
          </p:nvPr>
        </p:nvSpPr>
        <p:spPr>
          <a:xfrm>
            <a:off x="522364" y="112736"/>
            <a:ext cx="8229600" cy="1143000"/>
          </a:xfrm>
        </p:spPr>
        <p:txBody>
          <a:bodyPr/>
          <a:lstStyle/>
          <a:p>
            <a:pPr algn="r"/>
            <a:r>
              <a:rPr lang="es-MX" sz="3600" dirty="0">
                <a:latin typeface="Calibri Light" panose="020F0302020204030204" pitchFamily="34" charset="0"/>
                <a:cs typeface="Calibri Light" panose="020F0302020204030204" pitchFamily="34" charset="0"/>
              </a:rPr>
              <a:t>Ejemplo </a:t>
            </a:r>
            <a:br>
              <a:rPr lang="es-MX" sz="3600" dirty="0">
                <a:latin typeface="Calibri Light" panose="020F0302020204030204" pitchFamily="34" charset="0"/>
                <a:cs typeface="Calibri Light" panose="020F0302020204030204" pitchFamily="34" charset="0"/>
              </a:rPr>
            </a:br>
            <a:r>
              <a:rPr lang="es-MX" sz="3600" dirty="0">
                <a:latin typeface="Calibri Light" panose="020F0302020204030204" pitchFamily="34" charset="0"/>
                <a:cs typeface="Calibri Light" panose="020F0302020204030204" pitchFamily="34" charset="0"/>
              </a:rPr>
              <a:t>instrucciones para saltos</a:t>
            </a:r>
            <a:endParaRPr lang="es-ES" sz="3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2114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blinds(horizontal)">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blinds(horizontal)">
                                      <p:cBhvr>
                                        <p:cTn id="12" dur="500"/>
                                        <p:tgtEl>
                                          <p:spTgt spid="2048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Título"/>
          <p:cNvSpPr>
            <a:spLocks noGrp="1"/>
          </p:cNvSpPr>
          <p:nvPr>
            <p:ph type="title"/>
          </p:nvPr>
        </p:nvSpPr>
        <p:spPr/>
        <p:txBody>
          <a:bodyPr/>
          <a:lstStyle/>
          <a:p>
            <a:r>
              <a:rPr lang="es-CL" sz="3600" dirty="0">
                <a:latin typeface="Calibri Light" panose="020F0302020204030204" pitchFamily="34" charset="0"/>
                <a:cs typeface="Calibri Light" panose="020F0302020204030204" pitchFamily="34" charset="0"/>
              </a:rPr>
              <a:t>¿Qué secciones tiene un cuestionario?</a:t>
            </a:r>
          </a:p>
        </p:txBody>
      </p:sp>
      <p:grpSp>
        <p:nvGrpSpPr>
          <p:cNvPr id="5" name="Agrupar 4"/>
          <p:cNvGrpSpPr/>
          <p:nvPr/>
        </p:nvGrpSpPr>
        <p:grpSpPr>
          <a:xfrm>
            <a:off x="2310077" y="1871333"/>
            <a:ext cx="4750524" cy="936104"/>
            <a:chOff x="508155" y="0"/>
            <a:chExt cx="6478716" cy="1022859"/>
          </a:xfrm>
        </p:grpSpPr>
        <p:sp>
          <p:nvSpPr>
            <p:cNvPr id="7" name="Trapecio 6"/>
            <p:cNvSpPr/>
            <p:nvPr/>
          </p:nvSpPr>
          <p:spPr>
            <a:xfrm rot="10800000">
              <a:off x="508155" y="0"/>
              <a:ext cx="6478716" cy="1022859"/>
            </a:xfrm>
            <a:prstGeom prst="trapezoid">
              <a:avLst>
                <a:gd name="adj" fmla="val 68307"/>
              </a:avLst>
            </a:prstGeom>
            <a:solidFill>
              <a:schemeClr val="accent1">
                <a:lumMod val="50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sz="2400" dirty="0">
                <a:latin typeface="Calibri Light" panose="020F0302020204030204" pitchFamily="34" charset="0"/>
                <a:cs typeface="Calibri Light" panose="020F0302020204030204" pitchFamily="34" charset="0"/>
              </a:endParaRPr>
            </a:p>
          </p:txBody>
        </p:sp>
        <p:sp>
          <p:nvSpPr>
            <p:cNvPr id="8" name="Trapecio 4"/>
            <p:cNvSpPr/>
            <p:nvPr/>
          </p:nvSpPr>
          <p:spPr>
            <a:xfrm>
              <a:off x="1641930" y="0"/>
              <a:ext cx="4211165" cy="1022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CL" sz="2800" dirty="0">
                  <a:solidFill>
                    <a:schemeClr val="bg1"/>
                  </a:solidFill>
                  <a:latin typeface="Calibri Light" panose="020F0302020204030204" pitchFamily="34" charset="0"/>
                  <a:cs typeface="Calibri Light" panose="020F0302020204030204" pitchFamily="34" charset="0"/>
                </a:rPr>
                <a:t>I</a:t>
              </a:r>
              <a:r>
                <a:rPr lang="es-CL" sz="2800" kern="1200" dirty="0">
                  <a:solidFill>
                    <a:schemeClr val="bg1"/>
                  </a:solidFill>
                  <a:latin typeface="Calibri Light" panose="020F0302020204030204" pitchFamily="34" charset="0"/>
                  <a:cs typeface="Calibri Light" panose="020F0302020204030204" pitchFamily="34" charset="0"/>
                </a:rPr>
                <a:t>. Presentación</a:t>
              </a:r>
            </a:p>
          </p:txBody>
        </p:sp>
      </p:grpSp>
      <p:grpSp>
        <p:nvGrpSpPr>
          <p:cNvPr id="9" name="Agrupar 8"/>
          <p:cNvGrpSpPr/>
          <p:nvPr/>
        </p:nvGrpSpPr>
        <p:grpSpPr>
          <a:xfrm>
            <a:off x="1913020" y="2807437"/>
            <a:ext cx="5437617" cy="1008112"/>
            <a:chOff x="69" y="33204"/>
            <a:chExt cx="6986802" cy="1278573"/>
          </a:xfrm>
        </p:grpSpPr>
        <p:sp>
          <p:nvSpPr>
            <p:cNvPr id="10" name="Trapecio 9"/>
            <p:cNvSpPr/>
            <p:nvPr/>
          </p:nvSpPr>
          <p:spPr>
            <a:xfrm rot="10800000">
              <a:off x="69" y="33204"/>
              <a:ext cx="6986802" cy="1278573"/>
            </a:xfrm>
            <a:prstGeom prst="trapezoid">
              <a:avLst>
                <a:gd name="adj" fmla="val 68307"/>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sz="2400" dirty="0">
                <a:latin typeface="Calibri Light" panose="020F0302020204030204" pitchFamily="34" charset="0"/>
                <a:cs typeface="Calibri Light" panose="020F0302020204030204" pitchFamily="34" charset="0"/>
              </a:endParaRPr>
            </a:p>
          </p:txBody>
        </p:sp>
        <p:sp>
          <p:nvSpPr>
            <p:cNvPr id="11" name="Trapecio 4"/>
            <p:cNvSpPr/>
            <p:nvPr/>
          </p:nvSpPr>
          <p:spPr>
            <a:xfrm>
              <a:off x="1222760" y="33204"/>
              <a:ext cx="4541421" cy="12785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Aft>
                  <a:spcPct val="35000"/>
                </a:spcAft>
              </a:pPr>
              <a:r>
                <a:rPr lang="es-CL" sz="2800" dirty="0">
                  <a:solidFill>
                    <a:schemeClr val="bg1"/>
                  </a:solidFill>
                  <a:latin typeface="Calibri Light" panose="020F0302020204030204" pitchFamily="34" charset="0"/>
                  <a:cs typeface="Calibri Light" panose="020F0302020204030204" pitchFamily="34" charset="0"/>
                </a:rPr>
                <a:t>II.</a:t>
              </a:r>
              <a:r>
                <a:rPr lang="es-CL" sz="2800" kern="1200" dirty="0">
                  <a:solidFill>
                    <a:schemeClr val="bg1"/>
                  </a:solidFill>
                  <a:latin typeface="Calibri Light" panose="020F0302020204030204" pitchFamily="34" charset="0"/>
                  <a:cs typeface="Calibri Light" panose="020F0302020204030204" pitchFamily="34" charset="0"/>
                </a:rPr>
                <a:t> Preguntas de </a:t>
              </a:r>
              <a:r>
                <a:rPr lang="es-CL" sz="2800" dirty="0">
                  <a:solidFill>
                    <a:schemeClr val="bg1"/>
                  </a:solidFill>
                  <a:latin typeface="Calibri Light" panose="020F0302020204030204" pitchFamily="34" charset="0"/>
                  <a:cs typeface="Calibri Light" panose="020F0302020204030204" pitchFamily="34" charset="0"/>
                </a:rPr>
                <a:t>filtros e identificación </a:t>
              </a:r>
              <a:endParaRPr lang="es-CL" sz="2800" kern="1200" dirty="0">
                <a:solidFill>
                  <a:schemeClr val="bg1"/>
                </a:solidFill>
                <a:latin typeface="Calibri Light" panose="020F0302020204030204" pitchFamily="34" charset="0"/>
                <a:cs typeface="Calibri Light" panose="020F0302020204030204" pitchFamily="34" charset="0"/>
              </a:endParaRPr>
            </a:p>
          </p:txBody>
        </p:sp>
      </p:grpSp>
      <p:grpSp>
        <p:nvGrpSpPr>
          <p:cNvPr id="12" name="Agrupar 11"/>
          <p:cNvGrpSpPr/>
          <p:nvPr/>
        </p:nvGrpSpPr>
        <p:grpSpPr>
          <a:xfrm>
            <a:off x="1229958" y="3815550"/>
            <a:ext cx="6768751" cy="864096"/>
            <a:chOff x="-2328968" y="70850"/>
            <a:chExt cx="11644809" cy="1704765"/>
          </a:xfrm>
        </p:grpSpPr>
        <p:sp>
          <p:nvSpPr>
            <p:cNvPr id="13" name="Trapecio 12"/>
            <p:cNvSpPr/>
            <p:nvPr/>
          </p:nvSpPr>
          <p:spPr>
            <a:xfrm rot="10800000">
              <a:off x="-2328968" y="70850"/>
              <a:ext cx="11644809" cy="1704765"/>
            </a:xfrm>
            <a:prstGeom prst="trapezoid">
              <a:avLst>
                <a:gd name="adj" fmla="val 68307"/>
              </a:avLst>
            </a:pr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sz="2400" dirty="0">
                <a:latin typeface="Calibri Light" panose="020F0302020204030204" pitchFamily="34" charset="0"/>
                <a:cs typeface="Calibri Light" panose="020F0302020204030204" pitchFamily="34" charset="0"/>
              </a:endParaRPr>
            </a:p>
          </p:txBody>
        </p:sp>
        <p:sp>
          <p:nvSpPr>
            <p:cNvPr id="14" name="Trapecio 4"/>
            <p:cNvSpPr/>
            <p:nvPr/>
          </p:nvSpPr>
          <p:spPr>
            <a:xfrm>
              <a:off x="-1153843" y="70850"/>
              <a:ext cx="9760467" cy="17047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CL" sz="2800" dirty="0">
                  <a:solidFill>
                    <a:schemeClr val="bg1"/>
                  </a:solidFill>
                  <a:latin typeface="Calibri Light" panose="020F0302020204030204" pitchFamily="34" charset="0"/>
                  <a:cs typeface="Calibri Light" panose="020F0302020204030204" pitchFamily="34" charset="0"/>
                </a:rPr>
                <a:t>III.</a:t>
              </a:r>
              <a:r>
                <a:rPr lang="es-CL" sz="2800" kern="1200" dirty="0">
                  <a:solidFill>
                    <a:schemeClr val="bg1"/>
                  </a:solidFill>
                  <a:latin typeface="Calibri Light" panose="020F0302020204030204" pitchFamily="34" charset="0"/>
                  <a:cs typeface="Calibri Light" panose="020F0302020204030204" pitchFamily="34" charset="0"/>
                </a:rPr>
                <a:t> Preguntas sobre conceptos simples</a:t>
              </a:r>
            </a:p>
          </p:txBody>
        </p:sp>
      </p:grpSp>
      <p:grpSp>
        <p:nvGrpSpPr>
          <p:cNvPr id="15" name="Agrupar 14"/>
          <p:cNvGrpSpPr/>
          <p:nvPr/>
        </p:nvGrpSpPr>
        <p:grpSpPr>
          <a:xfrm>
            <a:off x="869917" y="4679645"/>
            <a:ext cx="7704856" cy="1008111"/>
            <a:chOff x="-2858259" y="66409"/>
            <a:chExt cx="12703390" cy="2557147"/>
          </a:xfrm>
        </p:grpSpPr>
        <p:sp>
          <p:nvSpPr>
            <p:cNvPr id="16" name="Trapecio 15"/>
            <p:cNvSpPr/>
            <p:nvPr/>
          </p:nvSpPr>
          <p:spPr>
            <a:xfrm rot="10800000">
              <a:off x="-2858259" y="66409"/>
              <a:ext cx="12703390" cy="2557147"/>
            </a:xfrm>
            <a:prstGeom prst="trapezoid">
              <a:avLst>
                <a:gd name="adj" fmla="val 68307"/>
              </a:avLst>
            </a:prstGeom>
            <a:solidFill>
              <a:schemeClr val="tx2">
                <a:lumMod val="40000"/>
                <a:lumOff val="60000"/>
              </a:schemeClr>
            </a:solidFill>
            <a:ln>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400" dirty="0">
                <a:latin typeface="Calibri Light" panose="020F0302020204030204" pitchFamily="34" charset="0"/>
                <a:cs typeface="Calibri Light" panose="020F0302020204030204" pitchFamily="34" charset="0"/>
              </a:endParaRPr>
            </a:p>
          </p:txBody>
        </p:sp>
        <p:sp>
          <p:nvSpPr>
            <p:cNvPr id="17" name="Trapecio 4"/>
            <p:cNvSpPr/>
            <p:nvPr/>
          </p:nvSpPr>
          <p:spPr>
            <a:xfrm>
              <a:off x="-1615409" y="66409"/>
              <a:ext cx="10179503" cy="25571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CL" sz="2800" dirty="0">
                  <a:solidFill>
                    <a:schemeClr val="bg1"/>
                  </a:solidFill>
                  <a:latin typeface="Calibri Light" panose="020F0302020204030204" pitchFamily="34" charset="0"/>
                  <a:cs typeface="Calibri Light" panose="020F0302020204030204" pitchFamily="34" charset="0"/>
                </a:rPr>
                <a:t>IV</a:t>
              </a:r>
              <a:r>
                <a:rPr lang="es-CL" sz="2800" kern="1200" dirty="0">
                  <a:solidFill>
                    <a:schemeClr val="bg1"/>
                  </a:solidFill>
                  <a:latin typeface="Calibri Light" panose="020F0302020204030204" pitchFamily="34" charset="0"/>
                  <a:cs typeface="Calibri Light" panose="020F0302020204030204" pitchFamily="34" charset="0"/>
                </a:rPr>
                <a:t>. Preguntas sobre conceptos privados</a:t>
              </a:r>
            </a:p>
          </p:txBody>
        </p:sp>
      </p:grpSp>
      <p:grpSp>
        <p:nvGrpSpPr>
          <p:cNvPr id="18" name="Agrupar 17"/>
          <p:cNvGrpSpPr/>
          <p:nvPr/>
        </p:nvGrpSpPr>
        <p:grpSpPr>
          <a:xfrm>
            <a:off x="509877" y="5687757"/>
            <a:ext cx="8354186" cy="972971"/>
            <a:chOff x="-5004766" y="0"/>
            <a:chExt cx="16996404" cy="5114295"/>
          </a:xfrm>
        </p:grpSpPr>
        <p:sp>
          <p:nvSpPr>
            <p:cNvPr id="19" name="Trapecio 18"/>
            <p:cNvSpPr/>
            <p:nvPr/>
          </p:nvSpPr>
          <p:spPr>
            <a:xfrm rot="10800000">
              <a:off x="-5004766" y="0"/>
              <a:ext cx="16996404" cy="5114295"/>
            </a:xfrm>
            <a:prstGeom prst="trapezoid">
              <a:avLst>
                <a:gd name="adj" fmla="val 68307"/>
              </a:avLst>
            </a:prstGeom>
            <a:solidFill>
              <a:schemeClr val="accent1">
                <a:lumMod val="40000"/>
                <a:lumOff val="60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sz="2400" dirty="0">
                <a:latin typeface="Calibri Light" panose="020F0302020204030204" pitchFamily="34" charset="0"/>
                <a:cs typeface="Calibri Light" panose="020F0302020204030204" pitchFamily="34" charset="0"/>
              </a:endParaRPr>
            </a:p>
          </p:txBody>
        </p:sp>
        <p:sp>
          <p:nvSpPr>
            <p:cNvPr id="20" name="Trapecio 4"/>
            <p:cNvSpPr/>
            <p:nvPr/>
          </p:nvSpPr>
          <p:spPr>
            <a:xfrm>
              <a:off x="-5004766" y="0"/>
              <a:ext cx="16996404" cy="51142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CL" sz="2800" dirty="0">
                  <a:solidFill>
                    <a:schemeClr val="bg1"/>
                  </a:solidFill>
                  <a:latin typeface="Calibri Light" panose="020F0302020204030204" pitchFamily="34" charset="0"/>
                  <a:cs typeface="Calibri Light" panose="020F0302020204030204" pitchFamily="34" charset="0"/>
                </a:rPr>
                <a:t>V.</a:t>
              </a:r>
              <a:r>
                <a:rPr lang="es-CL" sz="2800" kern="1200" dirty="0">
                  <a:solidFill>
                    <a:schemeClr val="bg1"/>
                  </a:solidFill>
                  <a:latin typeface="Calibri Light" panose="020F0302020204030204" pitchFamily="34" charset="0"/>
                  <a:cs typeface="Calibri Light" panose="020F0302020204030204" pitchFamily="34" charset="0"/>
                </a:rPr>
                <a:t> Preguntas caracterización Intrusivas</a:t>
              </a:r>
            </a:p>
          </p:txBody>
        </p:sp>
      </p:grpSp>
    </p:spTree>
    <p:extLst>
      <p:ext uri="{BB962C8B-B14F-4D97-AF65-F5344CB8AC3E}">
        <p14:creationId xmlns:p14="http://schemas.microsoft.com/office/powerpoint/2010/main" val="34611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s-ES" sz="3600" dirty="0"/>
              <a:t>Secciones del cuestionario</a:t>
            </a:r>
          </a:p>
        </p:txBody>
      </p:sp>
      <p:sp>
        <p:nvSpPr>
          <p:cNvPr id="22531" name="Rectangle 3"/>
          <p:cNvSpPr>
            <a:spLocks noGrp="1" noChangeArrowheads="1"/>
          </p:cNvSpPr>
          <p:nvPr>
            <p:ph idx="1"/>
          </p:nvPr>
        </p:nvSpPr>
        <p:spPr/>
        <p:txBody>
          <a:bodyPr/>
          <a:lstStyle/>
          <a:p>
            <a:pPr>
              <a:buFont typeface="Arial" panose="020B0604020202020204" pitchFamily="34" charset="0"/>
              <a:buChar char="•"/>
            </a:pPr>
            <a:r>
              <a:rPr lang="es-ES" sz="2200" dirty="0"/>
              <a:t>I. Presentación (a veces incluye consentimiento informado).</a:t>
            </a:r>
          </a:p>
          <a:p>
            <a:pPr lvl="1"/>
            <a:r>
              <a:rPr lang="es-ES" sz="2200" dirty="0"/>
              <a:t>Explicación breve respecto de para que se hace el cuestionario.</a:t>
            </a:r>
          </a:p>
          <a:p>
            <a:pPr lvl="1"/>
            <a:r>
              <a:rPr lang="es-ES" sz="2200" dirty="0"/>
              <a:t>Debe ganar confianza y bajar temores del encuestado.</a:t>
            </a:r>
          </a:p>
          <a:p>
            <a:pPr lvl="1"/>
            <a:r>
              <a:rPr lang="es-ES" sz="2200" dirty="0"/>
              <a:t>No necesariamente debe ser completamente explícito respecto a los constructos medidos en el cuestionario.</a:t>
            </a:r>
          </a:p>
        </p:txBody>
      </p:sp>
    </p:spTree>
    <p:extLst>
      <p:ext uri="{BB962C8B-B14F-4D97-AF65-F5344CB8AC3E}">
        <p14:creationId xmlns:p14="http://schemas.microsoft.com/office/powerpoint/2010/main" val="128004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s-ES" sz="3600" dirty="0"/>
              <a:t>Secciones del cuestionario</a:t>
            </a:r>
          </a:p>
        </p:txBody>
      </p:sp>
      <p:sp>
        <p:nvSpPr>
          <p:cNvPr id="22531" name="Rectangle 3"/>
          <p:cNvSpPr>
            <a:spLocks noGrp="1" noChangeArrowheads="1"/>
          </p:cNvSpPr>
          <p:nvPr>
            <p:ph idx="1"/>
          </p:nvPr>
        </p:nvSpPr>
        <p:spPr/>
        <p:txBody>
          <a:bodyPr/>
          <a:lstStyle/>
          <a:p>
            <a:pPr>
              <a:buFont typeface="Arial" panose="020B0604020202020204" pitchFamily="34" charset="0"/>
              <a:buChar char="•"/>
            </a:pPr>
            <a:r>
              <a:rPr lang="es-ES" sz="2200" dirty="0"/>
              <a:t>Ejemplo:</a:t>
            </a:r>
          </a:p>
          <a:p>
            <a:endParaRPr lang="es-ES" sz="2200" dirty="0"/>
          </a:p>
          <a:p>
            <a:pPr marL="382270" lvl="1" indent="-182245"/>
            <a:r>
              <a:rPr lang="es-ES" sz="2200" dirty="0"/>
              <a:t>“</a:t>
            </a:r>
            <a:r>
              <a:rPr lang="es-CL" sz="2200" dirty="0"/>
              <a:t>Buenos días/tardes, soy…… encuestador/a de la UNIVERSIDAD DE CHILE. En este momento estamos haciendo una encuesta sobre distintos temas relacionados con esta región y el país, que también están respondiendo muchas otras personas en la región. Su hogar ha sido seleccionado al azar, y todas sus respuestas son anónimas y confidenciales y serán usadas sólo para efectos de cálculos estadísticos. Quiero solicitarle su colaboración contestando un cuestionario que no le tomará más de 20 minutos de su tiempo”. </a:t>
            </a:r>
            <a:endParaRPr lang="es-ES" sz="2200" dirty="0"/>
          </a:p>
          <a:p>
            <a:pPr marL="566420" lvl="2" indent="-182245"/>
            <a:endParaRPr lang="es-ES" sz="2200" dirty="0"/>
          </a:p>
        </p:txBody>
      </p:sp>
    </p:spTree>
    <p:extLst>
      <p:ext uri="{BB962C8B-B14F-4D97-AF65-F5344CB8AC3E}">
        <p14:creationId xmlns:p14="http://schemas.microsoft.com/office/powerpoint/2010/main" val="755733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s-ES" sz="3600" dirty="0"/>
              <a:t>Secciones del cuestionario</a:t>
            </a:r>
          </a:p>
        </p:txBody>
      </p:sp>
      <p:sp>
        <p:nvSpPr>
          <p:cNvPr id="23555" name="Rectangle 3"/>
          <p:cNvSpPr>
            <a:spLocks noGrp="1" noChangeArrowheads="1"/>
          </p:cNvSpPr>
          <p:nvPr>
            <p:ph idx="1"/>
          </p:nvPr>
        </p:nvSpPr>
        <p:spPr>
          <a:xfrm>
            <a:off x="805137" y="1671175"/>
            <a:ext cx="7543800" cy="4022725"/>
          </a:xfrm>
        </p:spPr>
        <p:txBody>
          <a:bodyPr/>
          <a:lstStyle/>
          <a:p>
            <a:pPr>
              <a:buFont typeface="Arial" panose="020B0604020202020204" pitchFamily="34" charset="0"/>
              <a:buChar char="•"/>
            </a:pPr>
            <a:r>
              <a:rPr lang="es-ES" sz="2200" dirty="0"/>
              <a:t>II. Preguntas filtro y de selección del encuestado.</a:t>
            </a:r>
          </a:p>
          <a:p>
            <a:pPr lvl="1"/>
            <a:r>
              <a:rPr lang="es-ES" sz="2200" dirty="0"/>
              <a:t>Preguntas iniciales para selección del encuestado o para determinar su pertinencia para el estudio. Ejemplo:</a:t>
            </a:r>
          </a:p>
        </p:txBody>
      </p:sp>
      <p:pic>
        <p:nvPicPr>
          <p:cNvPr id="6" name="Picture 5">
            <a:extLst>
              <a:ext uri="{FF2B5EF4-FFF2-40B4-BE49-F238E27FC236}">
                <a16:creationId xmlns:a16="http://schemas.microsoft.com/office/drawing/2014/main" id="{65788447-71BB-AA41-82B7-DAC5B09E84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12"/>
          <a:stretch/>
        </p:blipFill>
        <p:spPr bwMode="auto">
          <a:xfrm>
            <a:off x="0" y="2871422"/>
            <a:ext cx="9144000" cy="3986578"/>
          </a:xfrm>
          <a:prstGeom prst="rect">
            <a:avLst/>
          </a:prstGeom>
          <a:noFill/>
          <a:ln>
            <a:solidFill>
              <a:schemeClr val="bg1">
                <a:lumMod val="5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97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s-ES" sz="3600" dirty="0"/>
              <a:t>Secciones del cuestionario</a:t>
            </a:r>
          </a:p>
        </p:txBody>
      </p:sp>
      <p:sp>
        <p:nvSpPr>
          <p:cNvPr id="25603" name="Rectangle 3"/>
          <p:cNvSpPr>
            <a:spLocks noGrp="1" noChangeArrowheads="1"/>
          </p:cNvSpPr>
          <p:nvPr>
            <p:ph idx="1"/>
          </p:nvPr>
        </p:nvSpPr>
        <p:spPr>
          <a:xfrm>
            <a:off x="822325" y="1651001"/>
            <a:ext cx="7543800" cy="4217988"/>
          </a:xfrm>
        </p:spPr>
        <p:txBody>
          <a:bodyPr/>
          <a:lstStyle/>
          <a:p>
            <a:pPr>
              <a:buFont typeface="Arial" panose="020B0604020202020204" pitchFamily="34" charset="0"/>
              <a:buChar char="•"/>
            </a:pPr>
            <a:r>
              <a:rPr lang="es-ES" sz="2200" dirty="0"/>
              <a:t>II. Preguntas de identificación no intrusivas.</a:t>
            </a:r>
          </a:p>
          <a:p>
            <a:pPr lvl="1"/>
            <a:r>
              <a:rPr lang="es-ES" sz="2200" dirty="0"/>
              <a:t>Preguntas iniciales para la descripción del sujeto, que no generen suspicacia sino que sirvan de introducción al cuestionario. Ejemplo:</a:t>
            </a:r>
          </a:p>
        </p:txBody>
      </p:sp>
      <p:pic>
        <p:nvPicPr>
          <p:cNvPr id="3" name="Picture 2">
            <a:extLst>
              <a:ext uri="{FF2B5EF4-FFF2-40B4-BE49-F238E27FC236}">
                <a16:creationId xmlns:a16="http://schemas.microsoft.com/office/drawing/2014/main" id="{D3AE9D1F-8318-F24A-928B-12985A417682}"/>
              </a:ext>
            </a:extLst>
          </p:cNvPr>
          <p:cNvPicPr>
            <a:picLocks noChangeAspect="1"/>
          </p:cNvPicPr>
          <p:nvPr/>
        </p:nvPicPr>
        <p:blipFill>
          <a:blip r:embed="rId2"/>
          <a:stretch>
            <a:fillRect/>
          </a:stretch>
        </p:blipFill>
        <p:spPr>
          <a:xfrm>
            <a:off x="454025" y="3167705"/>
            <a:ext cx="8280400" cy="3690295"/>
          </a:xfrm>
          <a:prstGeom prst="rect">
            <a:avLst/>
          </a:prstGeom>
          <a:ln>
            <a:solidFill>
              <a:schemeClr val="bg1">
                <a:lumMod val="75000"/>
              </a:schemeClr>
            </a:solidFill>
          </a:ln>
        </p:spPr>
      </p:pic>
    </p:spTree>
    <p:extLst>
      <p:ext uri="{BB962C8B-B14F-4D97-AF65-F5344CB8AC3E}">
        <p14:creationId xmlns:p14="http://schemas.microsoft.com/office/powerpoint/2010/main" val="10952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es-ES" sz="3600" dirty="0"/>
              <a:t>Secciones del cuestionario</a:t>
            </a:r>
          </a:p>
        </p:txBody>
      </p:sp>
      <p:sp>
        <p:nvSpPr>
          <p:cNvPr id="26627" name="Rectangle 3"/>
          <p:cNvSpPr>
            <a:spLocks noGrp="1" noChangeArrowheads="1"/>
          </p:cNvSpPr>
          <p:nvPr>
            <p:ph idx="1"/>
          </p:nvPr>
        </p:nvSpPr>
        <p:spPr/>
        <p:txBody>
          <a:bodyPr/>
          <a:lstStyle/>
          <a:p>
            <a:r>
              <a:rPr lang="es-ES" sz="2200" dirty="0"/>
              <a:t>III. y IV. Cuerpo del cuestionario: preguntas respecto de los constructos a medir.</a:t>
            </a:r>
          </a:p>
          <a:p>
            <a:endParaRPr lang="es-ES" sz="2200" dirty="0"/>
          </a:p>
          <a:p>
            <a:pPr lvl="1"/>
            <a:r>
              <a:rPr lang="es-ES" sz="2200" dirty="0"/>
              <a:t>El orden debe considerar partir de los temas menos complejos a los más complejos / íntimos.</a:t>
            </a:r>
          </a:p>
          <a:p>
            <a:pPr lvl="1"/>
            <a:r>
              <a:rPr lang="es-ES" sz="2200" dirty="0"/>
              <a:t>Se debe discutir si el orden se estructurará en bloques temáticos distinguibles o se mezclaran los temas.</a:t>
            </a:r>
          </a:p>
          <a:p>
            <a:pPr lvl="2"/>
            <a:r>
              <a:rPr lang="es-ES" sz="2200" dirty="0"/>
              <a:t>La ventaja de lo primero es la mayor simplicidad para el encuestado. La ventaja de lo segundo es no dejar tan claro al encuestado cuales son los constructos que se están midiendo.</a:t>
            </a:r>
          </a:p>
          <a:p>
            <a:pPr lvl="2"/>
            <a:r>
              <a:rPr lang="es-ES" sz="2200" dirty="0"/>
              <a:t>Lo usual es combinar ambas opciones, una parte se ordena en bloques temáticos, pero otras partes del cuestionario de combinan.</a:t>
            </a:r>
          </a:p>
        </p:txBody>
      </p:sp>
    </p:spTree>
    <p:extLst>
      <p:ext uri="{BB962C8B-B14F-4D97-AF65-F5344CB8AC3E}">
        <p14:creationId xmlns:p14="http://schemas.microsoft.com/office/powerpoint/2010/main" val="4091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s-ES" sz="3600" dirty="0"/>
              <a:t>Secciones del cuestionario</a:t>
            </a:r>
          </a:p>
        </p:txBody>
      </p:sp>
      <p:sp>
        <p:nvSpPr>
          <p:cNvPr id="27651" name="Rectangle 3"/>
          <p:cNvSpPr>
            <a:spLocks noGrp="1" noChangeArrowheads="1"/>
          </p:cNvSpPr>
          <p:nvPr>
            <p:ph idx="1"/>
          </p:nvPr>
        </p:nvSpPr>
        <p:spPr>
          <a:xfrm>
            <a:off x="822325" y="1583793"/>
            <a:ext cx="7543800" cy="4022725"/>
          </a:xfrm>
        </p:spPr>
        <p:txBody>
          <a:bodyPr/>
          <a:lstStyle/>
          <a:p>
            <a:r>
              <a:rPr lang="es-ES" sz="2200" dirty="0"/>
              <a:t>V. Preguntas de identificación intrusivas y cierre del cuestionario.</a:t>
            </a:r>
          </a:p>
          <a:p>
            <a:pPr lvl="1"/>
            <a:r>
              <a:rPr lang="es-ES" sz="2200" dirty="0"/>
              <a:t>Se supone que ya se ha logrado más confianza con el encuestado, por lo que se puede incluir acá preguntas por:</a:t>
            </a:r>
          </a:p>
          <a:p>
            <a:pPr lvl="2"/>
            <a:r>
              <a:rPr lang="es-ES" sz="2200" dirty="0"/>
              <a:t>Estudios (en los casos que sea intrusivo preguntarlo).</a:t>
            </a:r>
          </a:p>
          <a:p>
            <a:pPr lvl="2"/>
            <a:r>
              <a:rPr lang="es-ES" sz="2200" dirty="0"/>
              <a:t>Tipo de actividad laboral desempeñada (en los casos que sea intrusivo preguntarlo).</a:t>
            </a:r>
          </a:p>
          <a:p>
            <a:pPr lvl="2"/>
            <a:r>
              <a:rPr lang="es-ES" sz="2200" dirty="0"/>
              <a:t>Ingresos monetarios.</a:t>
            </a:r>
          </a:p>
          <a:p>
            <a:pPr lvl="2"/>
            <a:r>
              <a:rPr lang="es-ES" sz="2200" dirty="0"/>
              <a:t>Posesión de bienes.</a:t>
            </a:r>
          </a:p>
          <a:p>
            <a:pPr lvl="2"/>
            <a:r>
              <a:rPr lang="es-ES" sz="2200" dirty="0"/>
              <a:t>Cualquier pregunta compleja o íntima que pudiera haber distorsionado la respuesta a otras preguntas.</a:t>
            </a:r>
          </a:p>
          <a:p>
            <a:pPr lvl="2"/>
            <a:endParaRPr lang="es-ES" sz="2200" dirty="0"/>
          </a:p>
          <a:p>
            <a:pPr lvl="1"/>
            <a:r>
              <a:rPr lang="es-ES" sz="2200" dirty="0"/>
              <a:t>Para cerrar siempre agradezca y ofrezca nuevamente forma de contacto con persona o institución que realiza la encuesta.</a:t>
            </a:r>
          </a:p>
          <a:p>
            <a:pPr lvl="2"/>
            <a:endParaRPr lang="es-ES" sz="2200" dirty="0"/>
          </a:p>
        </p:txBody>
      </p:sp>
    </p:spTree>
    <p:extLst>
      <p:ext uri="{BB962C8B-B14F-4D97-AF65-F5344CB8AC3E}">
        <p14:creationId xmlns:p14="http://schemas.microsoft.com/office/powerpoint/2010/main" val="49878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2D8DC-CC56-A141-AA4F-4B3197F89F47}"/>
              </a:ext>
            </a:extLst>
          </p:cNvPr>
          <p:cNvPicPr>
            <a:picLocks noChangeAspect="1"/>
          </p:cNvPicPr>
          <p:nvPr/>
        </p:nvPicPr>
        <p:blipFill>
          <a:blip r:embed="rId2"/>
          <a:stretch>
            <a:fillRect/>
          </a:stretch>
        </p:blipFill>
        <p:spPr>
          <a:xfrm>
            <a:off x="3460376" y="161364"/>
            <a:ext cx="5391045" cy="6024282"/>
          </a:xfrm>
          <a:prstGeom prst="rect">
            <a:avLst/>
          </a:prstGeom>
        </p:spPr>
      </p:pic>
      <p:sp>
        <p:nvSpPr>
          <p:cNvPr id="4" name="Rectangle 3">
            <a:extLst>
              <a:ext uri="{FF2B5EF4-FFF2-40B4-BE49-F238E27FC236}">
                <a16:creationId xmlns:a16="http://schemas.microsoft.com/office/drawing/2014/main" id="{11770267-E02E-0144-9B46-DE0FBE5D2AB3}"/>
              </a:ext>
            </a:extLst>
          </p:cNvPr>
          <p:cNvSpPr/>
          <p:nvPr/>
        </p:nvSpPr>
        <p:spPr>
          <a:xfrm>
            <a:off x="376215" y="277016"/>
            <a:ext cx="2366986" cy="1384995"/>
          </a:xfrm>
          <a:prstGeom prst="rect">
            <a:avLst/>
          </a:prstGeom>
        </p:spPr>
        <p:txBody>
          <a:bodyPr wrap="square">
            <a:spAutoFit/>
          </a:bodyPr>
          <a:lstStyle/>
          <a:p>
            <a:r>
              <a:rPr lang="es-ES" sz="2800" dirty="0">
                <a:latin typeface="+mj-lt"/>
              </a:rPr>
              <a:t>Ejemplo de </a:t>
            </a:r>
          </a:p>
          <a:p>
            <a:r>
              <a:rPr lang="es-ES" sz="2800" dirty="0">
                <a:latin typeface="+mj-lt"/>
              </a:rPr>
              <a:t>pregunta intrusiva:</a:t>
            </a:r>
            <a:endParaRPr lang="en-US" sz="2800" dirty="0">
              <a:latin typeface="+mj-lt"/>
            </a:endParaRPr>
          </a:p>
        </p:txBody>
      </p:sp>
    </p:spTree>
    <p:extLst>
      <p:ext uri="{BB962C8B-B14F-4D97-AF65-F5344CB8AC3E}">
        <p14:creationId xmlns:p14="http://schemas.microsoft.com/office/powerpoint/2010/main" val="34745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s-ES" sz="3600" dirty="0"/>
              <a:t>Tipos de preguntas en un cuestionario</a:t>
            </a:r>
          </a:p>
        </p:txBody>
      </p:sp>
      <p:sp>
        <p:nvSpPr>
          <p:cNvPr id="29699" name="Rectangle 3"/>
          <p:cNvSpPr>
            <a:spLocks noGrp="1" noChangeArrowheads="1"/>
          </p:cNvSpPr>
          <p:nvPr>
            <p:ph type="body" idx="1"/>
          </p:nvPr>
        </p:nvSpPr>
        <p:spPr/>
        <p:txBody>
          <a:bodyPr/>
          <a:lstStyle/>
          <a:p>
            <a:pPr>
              <a:buFont typeface="Arial" panose="020B0604020202020204" pitchFamily="34" charset="0"/>
              <a:buChar char="•"/>
            </a:pPr>
            <a:r>
              <a:rPr lang="es-ES" sz="2200" dirty="0"/>
              <a:t>i. Según su contenido:</a:t>
            </a:r>
          </a:p>
          <a:p>
            <a:pPr marL="382270" lvl="1" indent="-182245"/>
            <a:r>
              <a:rPr lang="es-ES" sz="2200" dirty="0" err="1"/>
              <a:t>i.i</a:t>
            </a:r>
            <a:r>
              <a:rPr lang="es-ES" sz="2200" dirty="0"/>
              <a:t>. Relativas a hechos.</a:t>
            </a:r>
          </a:p>
          <a:p>
            <a:pPr marL="382270" lvl="1" indent="-182245"/>
            <a:r>
              <a:rPr lang="es-ES" sz="2200" dirty="0" err="1"/>
              <a:t>i.ii</a:t>
            </a:r>
            <a:r>
              <a:rPr lang="es-ES" sz="2200" dirty="0"/>
              <a:t>. Relativas a conocimientos o aptitudes.</a:t>
            </a:r>
          </a:p>
          <a:p>
            <a:pPr marL="382270" lvl="1" indent="-182245"/>
            <a:r>
              <a:rPr lang="es-ES" sz="2200" dirty="0" err="1"/>
              <a:t>i.iii</a:t>
            </a:r>
            <a:r>
              <a:rPr lang="es-ES" sz="2200" dirty="0"/>
              <a:t>. Relativas a opiniones o actitudes.</a:t>
            </a:r>
          </a:p>
          <a:p>
            <a:pPr>
              <a:buFont typeface="Arial" panose="020B0604020202020204" pitchFamily="34" charset="0"/>
              <a:buChar char="•"/>
            </a:pPr>
            <a:r>
              <a:rPr lang="es-ES" sz="2200" dirty="0"/>
              <a:t>ii. Según su tipo de respuesta:</a:t>
            </a:r>
          </a:p>
          <a:p>
            <a:pPr marL="382270" lvl="1" indent="-182245"/>
            <a:r>
              <a:rPr lang="es-ES" sz="2200" dirty="0" err="1"/>
              <a:t>ii.i</a:t>
            </a:r>
            <a:r>
              <a:rPr lang="es-ES" sz="2200" dirty="0"/>
              <a:t>. Abiertas.</a:t>
            </a:r>
          </a:p>
          <a:p>
            <a:pPr marL="382270" lvl="1" indent="-182245"/>
            <a:r>
              <a:rPr lang="es-ES" sz="2200" dirty="0" err="1"/>
              <a:t>ii.ii</a:t>
            </a:r>
            <a:r>
              <a:rPr lang="es-ES" sz="2200" dirty="0"/>
              <a:t>. Cerradas de respuesta simple ordenada.</a:t>
            </a:r>
          </a:p>
          <a:p>
            <a:pPr marL="382270" lvl="1" indent="-182245"/>
            <a:r>
              <a:rPr lang="es-ES" sz="2200" dirty="0" err="1"/>
              <a:t>ii.iii</a:t>
            </a:r>
            <a:r>
              <a:rPr lang="es-ES" sz="2200" dirty="0"/>
              <a:t>. Cerradas de respuesta simple conceptual.</a:t>
            </a:r>
          </a:p>
          <a:p>
            <a:pPr marL="382270" lvl="1" indent="-182245"/>
            <a:r>
              <a:rPr lang="es-ES" sz="2200" dirty="0" err="1"/>
              <a:t>ii.iv</a:t>
            </a:r>
            <a:r>
              <a:rPr lang="es-ES" sz="2200" dirty="0"/>
              <a:t>. Cerradas de respuesta múltiple.</a:t>
            </a:r>
          </a:p>
          <a:p>
            <a:pPr>
              <a:buFont typeface="Arial" panose="020B0604020202020204" pitchFamily="34" charset="0"/>
              <a:buChar char="•"/>
            </a:pPr>
            <a:r>
              <a:rPr lang="es-ES" sz="2200" dirty="0"/>
              <a:t>Preguntas sociodemográficas</a:t>
            </a:r>
          </a:p>
        </p:txBody>
      </p:sp>
    </p:spTree>
    <p:extLst>
      <p:ext uri="{BB962C8B-B14F-4D97-AF65-F5344CB8AC3E}">
        <p14:creationId xmlns:p14="http://schemas.microsoft.com/office/powerpoint/2010/main" val="109062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6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s-ES" sz="3600"/>
              <a:t>¿Cuándo construir un cuestionario?</a:t>
            </a:r>
          </a:p>
        </p:txBody>
      </p:sp>
      <p:sp>
        <p:nvSpPr>
          <p:cNvPr id="4099" name="Rectangle 3"/>
          <p:cNvSpPr>
            <a:spLocks noGrp="1" noChangeArrowheads="1"/>
          </p:cNvSpPr>
          <p:nvPr>
            <p:ph idx="1"/>
          </p:nvPr>
        </p:nvSpPr>
        <p:spPr>
          <a:xfrm>
            <a:off x="822325" y="1688123"/>
            <a:ext cx="7543800" cy="4180865"/>
          </a:xfrm>
        </p:spPr>
        <p:txBody>
          <a:bodyPr/>
          <a:lstStyle/>
          <a:p>
            <a:pPr>
              <a:buFont typeface="Arial" panose="020B0604020202020204" pitchFamily="34" charset="0"/>
              <a:buChar char="•"/>
            </a:pPr>
            <a:r>
              <a:rPr lang="es-ES" sz="2100" dirty="0"/>
              <a:t>Construir cuestionarios y aplicarlos implica altos costos de dinero y tiempo (no sólo para el/la investigador/a, sino para las personas).</a:t>
            </a:r>
          </a:p>
          <a:p>
            <a:pPr>
              <a:buFont typeface="Arial" panose="020B0604020202020204" pitchFamily="34" charset="0"/>
              <a:buChar char="•"/>
            </a:pPr>
            <a:r>
              <a:rPr lang="es-ES" sz="2100" dirty="0"/>
              <a:t>Construir y aplicar un nuevo instrumento por primera vez implica que, al comienzo, sólo se dispondrá de información transversal.</a:t>
            </a:r>
          </a:p>
          <a:p>
            <a:pPr>
              <a:buFont typeface="Arial" panose="020B0604020202020204" pitchFamily="34" charset="0"/>
              <a:buChar char="•"/>
            </a:pPr>
            <a:r>
              <a:rPr lang="es-ES" sz="2100" dirty="0"/>
              <a:t>¿Cuándo vale la pena?</a:t>
            </a:r>
          </a:p>
          <a:p>
            <a:pPr lvl="1"/>
            <a:r>
              <a:rPr lang="es-ES" sz="2100" dirty="0"/>
              <a:t>Cuando se requiere realizar un diagnóstico o descripción de una situación y no existen otras fuentes de información. Ejemplo: Censos en áreas pequeñas.</a:t>
            </a:r>
          </a:p>
          <a:p>
            <a:pPr lvl="1"/>
            <a:r>
              <a:rPr lang="es-ES" sz="2100" dirty="0"/>
              <a:t>Cuando se quiere medir y asociar constructos que otros instrumentos no miden suficientemente bien o no están aplicados a la población de interés.</a:t>
            </a:r>
          </a:p>
          <a:p>
            <a:pPr>
              <a:buFont typeface="Arial" panose="020B0604020202020204" pitchFamily="34" charset="0"/>
              <a:buChar char="•"/>
            </a:pPr>
            <a:r>
              <a:rPr lang="es-ES" sz="2100" dirty="0"/>
              <a:t>Antes de construir un cuestionario y/o aplicar una encuesta, justifique y reflexione sobre su necesidad.</a:t>
            </a:r>
          </a:p>
        </p:txBody>
      </p:sp>
    </p:spTree>
    <p:extLst>
      <p:ext uri="{BB962C8B-B14F-4D97-AF65-F5344CB8AC3E}">
        <p14:creationId xmlns:p14="http://schemas.microsoft.com/office/powerpoint/2010/main" val="43970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4400" y="594957"/>
            <a:ext cx="7137400" cy="778098"/>
          </a:xfrm>
        </p:spPr>
        <p:txBody>
          <a:bodyPr>
            <a:normAutofit/>
          </a:bodyPr>
          <a:lstStyle/>
          <a:p>
            <a:r>
              <a:rPr lang="es-ES" sz="3600" dirty="0" err="1"/>
              <a:t>i.i</a:t>
            </a:r>
            <a:r>
              <a:rPr lang="es-ES" sz="3600" dirty="0"/>
              <a:t>. Ejemplo pregunta relativa a hechos</a:t>
            </a:r>
          </a:p>
        </p:txBody>
      </p:sp>
      <p:sp>
        <p:nvSpPr>
          <p:cNvPr id="150533" name="Text Box 5"/>
          <p:cNvSpPr txBox="1">
            <a:spLocks noChangeArrowheads="1"/>
          </p:cNvSpPr>
          <p:nvPr/>
        </p:nvSpPr>
        <p:spPr bwMode="auto">
          <a:xfrm>
            <a:off x="6824663" y="2492375"/>
            <a:ext cx="2160587" cy="923330"/>
          </a:xfrm>
          <a:prstGeom prst="rect">
            <a:avLst/>
          </a:prstGeom>
          <a:noFill/>
          <a:ln w="6350">
            <a:solidFill>
              <a:schemeClr val="bg1">
                <a:lumMod val="7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hangingPunct="0">
              <a:defRPr sz="2000">
                <a:solidFill>
                  <a:schemeClr val="tx1"/>
                </a:solidFill>
                <a:latin typeface="Arial" charset="0"/>
                <a:ea typeface="Arial" charset="0"/>
                <a:cs typeface="Arial" charset="0"/>
              </a:defRPr>
            </a:lvl6pPr>
            <a:lvl7pPr eaLnBrk="0" hangingPunct="0">
              <a:defRPr sz="2000">
                <a:solidFill>
                  <a:schemeClr val="tx1"/>
                </a:solidFill>
                <a:latin typeface="Arial" charset="0"/>
                <a:ea typeface="Arial" charset="0"/>
                <a:cs typeface="Arial" charset="0"/>
              </a:defRPr>
            </a:lvl7pPr>
            <a:lvl8pPr eaLnBrk="0" hangingPunct="0">
              <a:defRPr sz="2000">
                <a:solidFill>
                  <a:schemeClr val="tx1"/>
                </a:solidFill>
                <a:latin typeface="Arial" charset="0"/>
                <a:ea typeface="Arial" charset="0"/>
                <a:cs typeface="Arial" charset="0"/>
              </a:defRPr>
            </a:lvl8pPr>
            <a:lvl9pPr eaLnBrk="0" hangingPunct="0">
              <a:defRPr sz="2000">
                <a:solidFill>
                  <a:schemeClr val="tx1"/>
                </a:solidFill>
                <a:latin typeface="Arial" charset="0"/>
                <a:ea typeface="Arial" charset="0"/>
                <a:cs typeface="Arial" charset="0"/>
              </a:defRPr>
            </a:lvl9pPr>
          </a:lstStyle>
          <a:p>
            <a:r>
              <a:rPr lang="es-ES" sz="1800" dirty="0">
                <a:latin typeface="+mj-lt"/>
              </a:rPr>
              <a:t>La precisión es crucial en este tipo de preguntas.</a:t>
            </a:r>
          </a:p>
        </p:txBody>
      </p:sp>
      <p:pic>
        <p:nvPicPr>
          <p:cNvPr id="3" name="Picture 2">
            <a:extLst>
              <a:ext uri="{FF2B5EF4-FFF2-40B4-BE49-F238E27FC236}">
                <a16:creationId xmlns:a16="http://schemas.microsoft.com/office/drawing/2014/main" id="{B4EB1B6A-EB24-6845-BE16-0D8A88D8B3AB}"/>
              </a:ext>
            </a:extLst>
          </p:cNvPr>
          <p:cNvPicPr>
            <a:picLocks noChangeAspect="1"/>
          </p:cNvPicPr>
          <p:nvPr/>
        </p:nvPicPr>
        <p:blipFill>
          <a:blip r:embed="rId2"/>
          <a:stretch>
            <a:fillRect/>
          </a:stretch>
        </p:blipFill>
        <p:spPr>
          <a:xfrm>
            <a:off x="914400" y="1983317"/>
            <a:ext cx="5573184" cy="3479018"/>
          </a:xfrm>
          <a:prstGeom prst="rect">
            <a:avLst/>
          </a:prstGeom>
          <a:ln>
            <a:solidFill>
              <a:schemeClr val="bg1">
                <a:lumMod val="75000"/>
              </a:schemeClr>
            </a:solidFill>
          </a:ln>
        </p:spPr>
      </p:pic>
    </p:spTree>
    <p:extLst>
      <p:ext uri="{BB962C8B-B14F-4D97-AF65-F5344CB8AC3E}">
        <p14:creationId xmlns:p14="http://schemas.microsoft.com/office/powerpoint/2010/main" val="3196555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ox(in)">
                                      <p:cBhvr>
                                        <p:cTn id="7" dur="500"/>
                                        <p:tgtEl>
                                          <p:spTgt spid="1505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s-ES" sz="3600" dirty="0" err="1"/>
              <a:t>i.ii</a:t>
            </a:r>
            <a:r>
              <a:rPr lang="es-ES" sz="3600" dirty="0"/>
              <a:t>. Ejemplo pregunta de conocimiento</a:t>
            </a:r>
          </a:p>
        </p:txBody>
      </p:sp>
      <p:pic>
        <p:nvPicPr>
          <p:cNvPr id="151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18" y="1640538"/>
            <a:ext cx="7684511" cy="4533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040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1556"/>
                                        </p:tgtEl>
                                        <p:attrNameLst>
                                          <p:attrName>style.visibility</p:attrName>
                                        </p:attrNameLst>
                                      </p:cBhvr>
                                      <p:to>
                                        <p:strVal val="visible"/>
                                      </p:to>
                                    </p:set>
                                    <p:animEffect transition="in" filter="box(in)">
                                      <p:cBhvr>
                                        <p:cTn id="7" dur="500"/>
                                        <p:tgtEl>
                                          <p:spTgt spid="151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s-ES" sz="3600" dirty="0" err="1"/>
              <a:t>i.iii</a:t>
            </a:r>
            <a:r>
              <a:rPr lang="es-ES" sz="3600" dirty="0"/>
              <a:t>. Ejemplo pregunta de actitud</a:t>
            </a:r>
          </a:p>
        </p:txBody>
      </p:sp>
      <p:pic>
        <p:nvPicPr>
          <p:cNvPr id="3" name="Picture 2">
            <a:extLst>
              <a:ext uri="{FF2B5EF4-FFF2-40B4-BE49-F238E27FC236}">
                <a16:creationId xmlns:a16="http://schemas.microsoft.com/office/drawing/2014/main" id="{106BFFB4-3F1B-A448-B246-F137F82B992F}"/>
              </a:ext>
            </a:extLst>
          </p:cNvPr>
          <p:cNvPicPr>
            <a:picLocks noChangeAspect="1"/>
          </p:cNvPicPr>
          <p:nvPr/>
        </p:nvPicPr>
        <p:blipFill>
          <a:blip r:embed="rId2"/>
          <a:stretch>
            <a:fillRect/>
          </a:stretch>
        </p:blipFill>
        <p:spPr>
          <a:xfrm>
            <a:off x="1419495" y="1797929"/>
            <a:ext cx="5924187" cy="4416362"/>
          </a:xfrm>
          <a:prstGeom prst="rect">
            <a:avLst/>
          </a:prstGeom>
          <a:ln>
            <a:solidFill>
              <a:schemeClr val="bg1">
                <a:lumMod val="75000"/>
              </a:schemeClr>
            </a:solidFill>
          </a:ln>
        </p:spPr>
      </p:pic>
    </p:spTree>
    <p:extLst>
      <p:ext uri="{BB962C8B-B14F-4D97-AF65-F5344CB8AC3E}">
        <p14:creationId xmlns:p14="http://schemas.microsoft.com/office/powerpoint/2010/main" val="4317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76213"/>
            <a:ext cx="8229600" cy="700087"/>
          </a:xfrm>
        </p:spPr>
        <p:txBody>
          <a:bodyPr/>
          <a:lstStyle/>
          <a:p>
            <a:pPr algn="l"/>
            <a:r>
              <a:rPr lang="es-ES" sz="3600" dirty="0" err="1">
                <a:latin typeface="Calibri Light" panose="020F0302020204030204" pitchFamily="34" charset="0"/>
                <a:cs typeface="Calibri Light" panose="020F0302020204030204" pitchFamily="34" charset="0"/>
              </a:rPr>
              <a:t>ii.i</a:t>
            </a:r>
            <a:r>
              <a:rPr lang="es-ES" sz="3600" dirty="0">
                <a:latin typeface="Calibri Light" panose="020F0302020204030204" pitchFamily="34" charset="0"/>
                <a:cs typeface="Calibri Light" panose="020F0302020204030204" pitchFamily="34" charset="0"/>
              </a:rPr>
              <a:t>. Ejemplo pregunta abierta</a:t>
            </a:r>
          </a:p>
        </p:txBody>
      </p:sp>
      <p:pic>
        <p:nvPicPr>
          <p:cNvPr id="153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6975"/>
            <a:ext cx="8694737"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06" name="Rectangle 6"/>
          <p:cNvSpPr>
            <a:spLocks noChangeArrowheads="1"/>
          </p:cNvSpPr>
          <p:nvPr/>
        </p:nvSpPr>
        <p:spPr bwMode="auto">
          <a:xfrm>
            <a:off x="468313" y="1052513"/>
            <a:ext cx="8497887" cy="647700"/>
          </a:xfrm>
          <a:prstGeom prst="rect">
            <a:avLst/>
          </a:prstGeom>
          <a:noFill/>
          <a:ln w="28575">
            <a:solidFill>
              <a:srgbClr val="FF3300"/>
            </a:solidFill>
            <a:miter lim="800000"/>
            <a:headEnd/>
            <a:tailEnd/>
          </a:ln>
          <a:effectLst/>
          <a:extLst>
            <a:ext uri="{909E8E84-426E-40dd-AFC4-6F175D3DCCD1}">
              <a14:hiddenFill xmlns="" xmlns:a14="http://schemas.microsoft.com/office/drawing/2010/main">
                <a:solidFill>
                  <a:srgbClr val="FF9999"/>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s-CL">
              <a:solidFill>
                <a:srgbClr val="FF3300"/>
              </a:solidFill>
            </a:endParaRPr>
          </a:p>
        </p:txBody>
      </p:sp>
      <p:sp>
        <p:nvSpPr>
          <p:cNvPr id="153607" name="Line 7"/>
          <p:cNvSpPr>
            <a:spLocks noChangeShapeType="1"/>
          </p:cNvSpPr>
          <p:nvPr/>
        </p:nvSpPr>
        <p:spPr bwMode="auto">
          <a:xfrm flipH="1" flipV="1">
            <a:off x="3995738" y="5661025"/>
            <a:ext cx="576262" cy="504825"/>
          </a:xfrm>
          <a:prstGeom prst="line">
            <a:avLst/>
          </a:prstGeom>
          <a:noFill/>
          <a:ln w="762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3608" name="Text Box 8"/>
          <p:cNvSpPr txBox="1">
            <a:spLocks noChangeArrowheads="1"/>
          </p:cNvSpPr>
          <p:nvPr/>
        </p:nvSpPr>
        <p:spPr bwMode="auto">
          <a:xfrm>
            <a:off x="4572000" y="6021388"/>
            <a:ext cx="17251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hangingPunct="0">
              <a:defRPr sz="2000">
                <a:solidFill>
                  <a:schemeClr val="tx1"/>
                </a:solidFill>
                <a:latin typeface="Arial" charset="0"/>
                <a:ea typeface="Arial" charset="0"/>
                <a:cs typeface="Arial" charset="0"/>
              </a:defRPr>
            </a:lvl6pPr>
            <a:lvl7pPr eaLnBrk="0" hangingPunct="0">
              <a:defRPr sz="2000">
                <a:solidFill>
                  <a:schemeClr val="tx1"/>
                </a:solidFill>
                <a:latin typeface="Arial" charset="0"/>
                <a:ea typeface="Arial" charset="0"/>
                <a:cs typeface="Arial" charset="0"/>
              </a:defRPr>
            </a:lvl7pPr>
            <a:lvl8pPr eaLnBrk="0" hangingPunct="0">
              <a:defRPr sz="2000">
                <a:solidFill>
                  <a:schemeClr val="tx1"/>
                </a:solidFill>
                <a:latin typeface="Arial" charset="0"/>
                <a:ea typeface="Arial" charset="0"/>
                <a:cs typeface="Arial" charset="0"/>
              </a:defRPr>
            </a:lvl8pPr>
            <a:lvl9pPr eaLnBrk="0" hangingPunct="0">
              <a:defRPr sz="2000">
                <a:solidFill>
                  <a:schemeClr val="tx1"/>
                </a:solidFill>
                <a:latin typeface="Arial" charset="0"/>
                <a:ea typeface="Arial" charset="0"/>
                <a:cs typeface="Arial" charset="0"/>
              </a:defRPr>
            </a:lvl9pPr>
          </a:lstStyle>
          <a:p>
            <a:r>
              <a:rPr lang="es-ES" sz="1800" dirty="0">
                <a:solidFill>
                  <a:srgbClr val="FF3300"/>
                </a:solidFill>
                <a:latin typeface="Calibri Light" panose="020F0302020204030204" pitchFamily="34" charset="0"/>
                <a:cs typeface="Calibri Light" panose="020F0302020204030204" pitchFamily="34" charset="0"/>
              </a:rPr>
              <a:t>Pregunta abierta</a:t>
            </a:r>
          </a:p>
        </p:txBody>
      </p:sp>
      <p:sp>
        <p:nvSpPr>
          <p:cNvPr id="153609" name="Text Box 9"/>
          <p:cNvSpPr txBox="1">
            <a:spLocks noChangeArrowheads="1"/>
          </p:cNvSpPr>
          <p:nvPr/>
        </p:nvSpPr>
        <p:spPr bwMode="auto">
          <a:xfrm>
            <a:off x="827088" y="6021388"/>
            <a:ext cx="1962150" cy="404812"/>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hangingPunct="0">
              <a:defRPr sz="2000">
                <a:solidFill>
                  <a:schemeClr val="tx1"/>
                </a:solidFill>
                <a:latin typeface="Arial" charset="0"/>
                <a:ea typeface="Arial" charset="0"/>
                <a:cs typeface="Arial" charset="0"/>
              </a:defRPr>
            </a:lvl6pPr>
            <a:lvl7pPr eaLnBrk="0" hangingPunct="0">
              <a:defRPr sz="2000">
                <a:solidFill>
                  <a:schemeClr val="tx1"/>
                </a:solidFill>
                <a:latin typeface="Arial" charset="0"/>
                <a:ea typeface="Arial" charset="0"/>
                <a:cs typeface="Arial" charset="0"/>
              </a:defRPr>
            </a:lvl7pPr>
            <a:lvl8pPr eaLnBrk="0" hangingPunct="0">
              <a:defRPr sz="2000">
                <a:solidFill>
                  <a:schemeClr val="tx1"/>
                </a:solidFill>
                <a:latin typeface="Arial" charset="0"/>
                <a:ea typeface="Arial" charset="0"/>
                <a:cs typeface="Arial" charset="0"/>
              </a:defRPr>
            </a:lvl8pPr>
            <a:lvl9pPr eaLnBrk="0" hangingPunct="0">
              <a:defRPr sz="2000">
                <a:solidFill>
                  <a:schemeClr val="tx1"/>
                </a:solidFill>
                <a:latin typeface="Arial" charset="0"/>
                <a:ea typeface="Arial" charset="0"/>
                <a:cs typeface="Arial" charset="0"/>
              </a:defRPr>
            </a:lvl9pPr>
          </a:lstStyle>
          <a:p>
            <a:r>
              <a:rPr lang="es-ES" sz="1800"/>
              <a:t>Usar con mesura</a:t>
            </a:r>
          </a:p>
        </p:txBody>
      </p:sp>
    </p:spTree>
    <p:extLst>
      <p:ext uri="{BB962C8B-B14F-4D97-AF65-F5344CB8AC3E}">
        <p14:creationId xmlns:p14="http://schemas.microsoft.com/office/powerpoint/2010/main" val="1525807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box(in)">
                                      <p:cBhvr>
                                        <p:cTn id="7" dur="500"/>
                                        <p:tgtEl>
                                          <p:spTgt spid="153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3606"/>
                                        </p:tgtEl>
                                        <p:attrNameLst>
                                          <p:attrName>style.visibility</p:attrName>
                                        </p:attrNameLst>
                                      </p:cBhvr>
                                      <p:to>
                                        <p:strVal val="visible"/>
                                      </p:to>
                                    </p:set>
                                    <p:animEffect transition="in" filter="box(in)">
                                      <p:cBhvr>
                                        <p:cTn id="12" dur="500"/>
                                        <p:tgtEl>
                                          <p:spTgt spid="1536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3607"/>
                                        </p:tgtEl>
                                        <p:attrNameLst>
                                          <p:attrName>style.visibility</p:attrName>
                                        </p:attrNameLst>
                                      </p:cBhvr>
                                      <p:to>
                                        <p:strVal val="visible"/>
                                      </p:to>
                                    </p:set>
                                    <p:animEffect transition="in" filter="box(in)">
                                      <p:cBhvr>
                                        <p:cTn id="17" dur="500"/>
                                        <p:tgtEl>
                                          <p:spTgt spid="1536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3608"/>
                                        </p:tgtEl>
                                        <p:attrNameLst>
                                          <p:attrName>style.visibility</p:attrName>
                                        </p:attrNameLst>
                                      </p:cBhvr>
                                      <p:to>
                                        <p:strVal val="visible"/>
                                      </p:to>
                                    </p:set>
                                    <p:animEffect transition="in" filter="box(in)">
                                      <p:cBhvr>
                                        <p:cTn id="22" dur="500"/>
                                        <p:tgtEl>
                                          <p:spTgt spid="1536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3609"/>
                                        </p:tgtEl>
                                        <p:attrNameLst>
                                          <p:attrName>style.visibility</p:attrName>
                                        </p:attrNameLst>
                                      </p:cBhvr>
                                      <p:to>
                                        <p:strVal val="visible"/>
                                      </p:to>
                                    </p:set>
                                    <p:animEffect transition="in" filter="box(in)">
                                      <p:cBhvr>
                                        <p:cTn id="27" dur="500"/>
                                        <p:tgtEl>
                                          <p:spTgt spid="15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6" grpId="0" animBg="1"/>
      <p:bldP spid="153607" grpId="0" animBg="1"/>
      <p:bldP spid="153608" grpId="0"/>
      <p:bldP spid="15360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79399" y="10083"/>
            <a:ext cx="8568267" cy="1143000"/>
          </a:xfrm>
        </p:spPr>
        <p:txBody>
          <a:bodyPr>
            <a:noAutofit/>
          </a:bodyPr>
          <a:lstStyle/>
          <a:p>
            <a:pPr algn="l"/>
            <a:r>
              <a:rPr lang="es-ES" sz="3600" dirty="0" err="1">
                <a:latin typeface="Calibri Light" panose="020F0302020204030204" pitchFamily="34" charset="0"/>
                <a:cs typeface="Calibri Light" panose="020F0302020204030204" pitchFamily="34" charset="0"/>
              </a:rPr>
              <a:t>ii.ii</a:t>
            </a:r>
            <a:r>
              <a:rPr lang="es-ES" sz="3600" dirty="0">
                <a:latin typeface="Calibri Light" panose="020F0302020204030204" pitchFamily="34" charset="0"/>
                <a:cs typeface="Calibri Light" panose="020F0302020204030204" pitchFamily="34" charset="0"/>
              </a:rPr>
              <a:t>. y </a:t>
            </a:r>
            <a:r>
              <a:rPr lang="es-ES" sz="3600" dirty="0" err="1">
                <a:latin typeface="Calibri Light" panose="020F0302020204030204" pitchFamily="34" charset="0"/>
                <a:cs typeface="Calibri Light" panose="020F0302020204030204" pitchFamily="34" charset="0"/>
              </a:rPr>
              <a:t>ii.iii</a:t>
            </a:r>
            <a:r>
              <a:rPr lang="es-ES" sz="3600" dirty="0">
                <a:latin typeface="Calibri Light" panose="020F0302020204030204" pitchFamily="34" charset="0"/>
                <a:cs typeface="Calibri Light" panose="020F0302020204030204" pitchFamily="34" charset="0"/>
              </a:rPr>
              <a:t>. Ejemplos preguntas cerrada simple</a:t>
            </a:r>
          </a:p>
        </p:txBody>
      </p:sp>
      <p:sp>
        <p:nvSpPr>
          <p:cNvPr id="34819" name="Rectangle 4"/>
          <p:cNvSpPr>
            <a:spLocks noGrp="1" noChangeArrowheads="1"/>
          </p:cNvSpPr>
          <p:nvPr>
            <p:ph type="body" sz="half" idx="4294967295"/>
          </p:nvPr>
        </p:nvSpPr>
        <p:spPr>
          <a:xfrm>
            <a:off x="0" y="1032620"/>
            <a:ext cx="4038600" cy="4525962"/>
          </a:xfrm>
        </p:spPr>
        <p:txBody>
          <a:bodyPr/>
          <a:lstStyle/>
          <a:p>
            <a:r>
              <a:rPr lang="es-ES" sz="2100" dirty="0">
                <a:latin typeface="+mj-lt"/>
              </a:rPr>
              <a:t>Ordenada</a:t>
            </a:r>
          </a:p>
        </p:txBody>
      </p:sp>
      <p:pic>
        <p:nvPicPr>
          <p:cNvPr id="1546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168" y="1346386"/>
            <a:ext cx="7488832" cy="254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632" name="Rectangle 8"/>
          <p:cNvSpPr>
            <a:spLocks noChangeArrowheads="1"/>
          </p:cNvSpPr>
          <p:nvPr/>
        </p:nvSpPr>
        <p:spPr bwMode="auto">
          <a:xfrm>
            <a:off x="0" y="3892736"/>
            <a:ext cx="4038600"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 typeface="Arial" panose="020B0604020202020204" pitchFamily="34" charset="0"/>
              <a:buChar char="•"/>
            </a:pPr>
            <a:r>
              <a:rPr lang="es-ES" sz="2100" dirty="0">
                <a:latin typeface="+mj-lt"/>
                <a:cs typeface="Times New Roman"/>
              </a:rPr>
              <a:t>Conceptual</a:t>
            </a:r>
          </a:p>
        </p:txBody>
      </p:sp>
      <p:pic>
        <p:nvPicPr>
          <p:cNvPr id="154634"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1296"/>
          <a:stretch/>
        </p:blipFill>
        <p:spPr bwMode="auto">
          <a:xfrm>
            <a:off x="1763688" y="4086039"/>
            <a:ext cx="7380312" cy="272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030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54630"/>
                                        </p:tgtEl>
                                        <p:attrNameLst>
                                          <p:attrName>style.visibility</p:attrName>
                                        </p:attrNameLst>
                                      </p:cBhvr>
                                      <p:to>
                                        <p:strVal val="visible"/>
                                      </p:to>
                                    </p:set>
                                    <p:animEffect transition="in" filter="box(in)">
                                      <p:cBhvr>
                                        <p:cTn id="11" dur="500"/>
                                        <p:tgtEl>
                                          <p:spTgt spid="154630"/>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54632"/>
                                        </p:tgtEl>
                                        <p:attrNameLst>
                                          <p:attrName>style.visibility</p:attrName>
                                        </p:attrNameLst>
                                      </p:cBhvr>
                                      <p:to>
                                        <p:strVal val="visible"/>
                                      </p:to>
                                    </p:set>
                                    <p:animEffect transition="in" filter="box(in)">
                                      <p:cBhvr>
                                        <p:cTn id="16" dur="500"/>
                                        <p:tgtEl>
                                          <p:spTgt spid="15463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54634"/>
                                        </p:tgtEl>
                                        <p:attrNameLst>
                                          <p:attrName>style.visibility</p:attrName>
                                        </p:attrNameLst>
                                      </p:cBhvr>
                                      <p:to>
                                        <p:strVal val="visible"/>
                                      </p:to>
                                    </p:set>
                                    <p:animEffect transition="in" filter="box(in)">
                                      <p:cBhvr>
                                        <p:cTn id="21" dur="500"/>
                                        <p:tgtEl>
                                          <p:spTgt spid="15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37870" y="0"/>
            <a:ext cx="8229600" cy="1143000"/>
          </a:xfrm>
        </p:spPr>
        <p:txBody>
          <a:bodyPr>
            <a:normAutofit/>
          </a:bodyPr>
          <a:lstStyle/>
          <a:p>
            <a:pPr algn="l"/>
            <a:r>
              <a:rPr lang="es-ES" sz="3600" dirty="0" err="1">
                <a:latin typeface="Calibri Light" panose="020F0302020204030204" pitchFamily="34" charset="0"/>
                <a:cs typeface="Calibri Light" panose="020F0302020204030204" pitchFamily="34" charset="0"/>
              </a:rPr>
              <a:t>ii.iv</a:t>
            </a:r>
            <a:r>
              <a:rPr lang="es-ES" sz="3600" dirty="0">
                <a:latin typeface="Calibri Light" panose="020F0302020204030204" pitchFamily="34" charset="0"/>
                <a:cs typeface="Calibri Light" panose="020F0302020204030204" pitchFamily="34" charset="0"/>
              </a:rPr>
              <a:t>. Ejemplos preguntas cerrada múltiple</a:t>
            </a:r>
          </a:p>
        </p:txBody>
      </p:sp>
      <p:pic>
        <p:nvPicPr>
          <p:cNvPr id="1566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70" y="1034964"/>
            <a:ext cx="8496944" cy="2592288"/>
          </a:xfrm>
          <a:prstGeom prst="rect">
            <a:avLst/>
          </a:prstGeom>
          <a:noFill/>
          <a:ln>
            <a:solidFill>
              <a:schemeClr val="bg1">
                <a:lumMod val="65000"/>
              </a:schemeClr>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a:extLst>
              <a:ext uri="{FF2B5EF4-FFF2-40B4-BE49-F238E27FC236}">
                <a16:creationId xmlns:a16="http://schemas.microsoft.com/office/drawing/2014/main" id="{3E7869F9-0E67-244F-B3F7-9B8A0E1EBB02}"/>
              </a:ext>
            </a:extLst>
          </p:cNvPr>
          <p:cNvPicPr>
            <a:picLocks noChangeAspect="1"/>
          </p:cNvPicPr>
          <p:nvPr/>
        </p:nvPicPr>
        <p:blipFill rotWithShape="1">
          <a:blip r:embed="rId3"/>
          <a:srcRect b="-104"/>
          <a:stretch/>
        </p:blipFill>
        <p:spPr>
          <a:xfrm>
            <a:off x="437870" y="3865430"/>
            <a:ext cx="4367212" cy="2992570"/>
          </a:xfrm>
          <a:prstGeom prst="rect">
            <a:avLst/>
          </a:prstGeom>
          <a:ln>
            <a:solidFill>
              <a:schemeClr val="bg1">
                <a:lumMod val="75000"/>
              </a:schemeClr>
            </a:solidFill>
          </a:ln>
        </p:spPr>
      </p:pic>
    </p:spTree>
    <p:extLst>
      <p:ext uri="{BB962C8B-B14F-4D97-AF65-F5344CB8AC3E}">
        <p14:creationId xmlns:p14="http://schemas.microsoft.com/office/powerpoint/2010/main" val="2127153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box(in)">
                                      <p:cBhvr>
                                        <p:cTn id="7" dur="500"/>
                                        <p:tgtEl>
                                          <p:spTgt spid="1566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74DE-8627-BD4E-A66C-509527D2F3F4}"/>
              </a:ext>
            </a:extLst>
          </p:cNvPr>
          <p:cNvSpPr>
            <a:spLocks noGrp="1"/>
          </p:cNvSpPr>
          <p:nvPr>
            <p:ph type="title"/>
          </p:nvPr>
        </p:nvSpPr>
        <p:spPr/>
        <p:txBody>
          <a:bodyPr>
            <a:normAutofit/>
          </a:bodyPr>
          <a:lstStyle/>
          <a:p>
            <a:r>
              <a:rPr lang="en-US" sz="3600" dirty="0"/>
              <a:t>iii. </a:t>
            </a:r>
            <a:r>
              <a:rPr lang="en-US" sz="3600" dirty="0" err="1"/>
              <a:t>Caracterización</a:t>
            </a:r>
            <a:r>
              <a:rPr lang="en-US" sz="3600" dirty="0"/>
              <a:t> </a:t>
            </a:r>
            <a:r>
              <a:rPr lang="en-US" sz="3600" dirty="0" err="1"/>
              <a:t>sociodemográfica</a:t>
            </a:r>
            <a:endParaRPr lang="en-US" sz="3600" dirty="0"/>
          </a:p>
        </p:txBody>
      </p:sp>
      <p:sp>
        <p:nvSpPr>
          <p:cNvPr id="3" name="Content Placeholder 2">
            <a:extLst>
              <a:ext uri="{FF2B5EF4-FFF2-40B4-BE49-F238E27FC236}">
                <a16:creationId xmlns:a16="http://schemas.microsoft.com/office/drawing/2014/main" id="{BFCFC312-4A85-6D41-8007-05696EAB50D1}"/>
              </a:ext>
            </a:extLst>
          </p:cNvPr>
          <p:cNvSpPr>
            <a:spLocks noGrp="1"/>
          </p:cNvSpPr>
          <p:nvPr>
            <p:ph idx="1"/>
          </p:nvPr>
        </p:nvSpPr>
        <p:spPr>
          <a:xfrm>
            <a:off x="822325" y="1648602"/>
            <a:ext cx="7543800" cy="4220386"/>
          </a:xfrm>
        </p:spPr>
        <p:txBody>
          <a:bodyPr/>
          <a:lstStyle/>
          <a:p>
            <a:r>
              <a:rPr lang="en-US" sz="2200" b="1" dirty="0" err="1"/>
              <a:t>Clase</a:t>
            </a:r>
            <a:r>
              <a:rPr lang="en-US" sz="2200" b="1" dirty="0"/>
              <a:t> social</a:t>
            </a:r>
            <a:r>
              <a:rPr lang="en-US" sz="2200" dirty="0"/>
              <a:t>: </a:t>
            </a:r>
            <a:r>
              <a:rPr lang="en-US" sz="2200" b="1" dirty="0" err="1"/>
              <a:t>Ocupación</a:t>
            </a:r>
            <a:r>
              <a:rPr lang="en-US" sz="2200" dirty="0"/>
              <a:t>, </a:t>
            </a:r>
            <a:r>
              <a:rPr lang="en-US" sz="2200" dirty="0" err="1"/>
              <a:t>Educación</a:t>
            </a:r>
            <a:r>
              <a:rPr lang="en-US" sz="2200" dirty="0"/>
              <a:t>, </a:t>
            </a:r>
            <a:r>
              <a:rPr lang="en-US" sz="2200" dirty="0" err="1"/>
              <a:t>Ingreso</a:t>
            </a:r>
            <a:endParaRPr lang="en-US" sz="2200" dirty="0"/>
          </a:p>
          <a:p>
            <a:r>
              <a:rPr lang="en-US" sz="2200" b="1" dirty="0" err="1"/>
              <a:t>Ocupación</a:t>
            </a:r>
            <a:r>
              <a:rPr lang="en-US" sz="2200" dirty="0"/>
              <a:t>: </a:t>
            </a:r>
            <a:r>
              <a:rPr lang="en-US" sz="2200" dirty="0" err="1"/>
              <a:t>Códigos</a:t>
            </a:r>
            <a:r>
              <a:rPr lang="en-US" sz="2200" dirty="0"/>
              <a:t> ISCO-08 (</a:t>
            </a:r>
            <a:r>
              <a:rPr lang="en-US" sz="2200" i="1" dirty="0"/>
              <a:t>International Standard Classification of Occupations</a:t>
            </a:r>
            <a:r>
              <a:rPr lang="en-US" sz="2200" dirty="0"/>
              <a:t>) o CIUO-08 (</a:t>
            </a:r>
            <a:r>
              <a:rPr lang="en-US" sz="2200" dirty="0" err="1"/>
              <a:t>Clasificación</a:t>
            </a:r>
            <a:r>
              <a:rPr lang="en-US" sz="2200" dirty="0"/>
              <a:t> </a:t>
            </a:r>
            <a:r>
              <a:rPr lang="en-US" sz="2200" dirty="0" err="1"/>
              <a:t>Internacional</a:t>
            </a:r>
            <a:r>
              <a:rPr lang="en-US" sz="2200" dirty="0"/>
              <a:t> </a:t>
            </a:r>
            <a:r>
              <a:rPr lang="en-US" sz="2200" dirty="0" err="1"/>
              <a:t>Uniforme</a:t>
            </a:r>
            <a:r>
              <a:rPr lang="en-US" sz="2200" dirty="0"/>
              <a:t> de </a:t>
            </a:r>
            <a:r>
              <a:rPr lang="en-US" sz="2200" dirty="0" err="1"/>
              <a:t>Ocupaciónes</a:t>
            </a:r>
            <a:r>
              <a:rPr lang="en-US" sz="2200" dirty="0"/>
              <a:t>) de la OIT.</a:t>
            </a:r>
          </a:p>
        </p:txBody>
      </p:sp>
      <p:pic>
        <p:nvPicPr>
          <p:cNvPr id="9" name="Picture 8">
            <a:extLst>
              <a:ext uri="{FF2B5EF4-FFF2-40B4-BE49-F238E27FC236}">
                <a16:creationId xmlns:a16="http://schemas.microsoft.com/office/drawing/2014/main" id="{FA139CCB-5587-4D47-8884-70B5B87FC7D5}"/>
              </a:ext>
            </a:extLst>
          </p:cNvPr>
          <p:cNvPicPr>
            <a:picLocks noChangeAspect="1"/>
          </p:cNvPicPr>
          <p:nvPr/>
        </p:nvPicPr>
        <p:blipFill rotWithShape="1">
          <a:blip r:embed="rId2"/>
          <a:srcRect t="15744"/>
          <a:stretch/>
        </p:blipFill>
        <p:spPr>
          <a:xfrm>
            <a:off x="2017058" y="3245399"/>
            <a:ext cx="5210483" cy="3612602"/>
          </a:xfrm>
          <a:prstGeom prst="rect">
            <a:avLst/>
          </a:prstGeom>
          <a:ln>
            <a:solidFill>
              <a:schemeClr val="bg1">
                <a:lumMod val="75000"/>
              </a:schemeClr>
            </a:solidFill>
          </a:ln>
        </p:spPr>
      </p:pic>
    </p:spTree>
    <p:extLst>
      <p:ext uri="{BB962C8B-B14F-4D97-AF65-F5344CB8AC3E}">
        <p14:creationId xmlns:p14="http://schemas.microsoft.com/office/powerpoint/2010/main" val="12464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4B4-B6D3-604C-A676-EFD0BC3711EE}"/>
              </a:ext>
            </a:extLst>
          </p:cNvPr>
          <p:cNvSpPr>
            <a:spLocks noGrp="1"/>
          </p:cNvSpPr>
          <p:nvPr>
            <p:ph type="title"/>
          </p:nvPr>
        </p:nvSpPr>
        <p:spPr/>
        <p:txBody>
          <a:bodyPr>
            <a:normAutofit/>
          </a:bodyPr>
          <a:lstStyle/>
          <a:p>
            <a:r>
              <a:rPr lang="en-US" sz="3600" dirty="0" err="1"/>
              <a:t>Códigos</a:t>
            </a:r>
            <a:r>
              <a:rPr lang="en-US" sz="3600" dirty="0"/>
              <a:t> ISCO-08 (</a:t>
            </a:r>
            <a:r>
              <a:rPr lang="en-US" sz="3600" i="1" dirty="0"/>
              <a:t>International Standard Classification of Occupations</a:t>
            </a:r>
            <a:r>
              <a:rPr lang="en-US" sz="3600" dirty="0"/>
              <a:t>)</a:t>
            </a:r>
          </a:p>
        </p:txBody>
      </p:sp>
      <p:pic>
        <p:nvPicPr>
          <p:cNvPr id="5" name="Content Placeholder 4">
            <a:extLst>
              <a:ext uri="{FF2B5EF4-FFF2-40B4-BE49-F238E27FC236}">
                <a16:creationId xmlns:a16="http://schemas.microsoft.com/office/drawing/2014/main" id="{E73AE25D-D161-A049-938F-86917A124294}"/>
              </a:ext>
            </a:extLst>
          </p:cNvPr>
          <p:cNvPicPr>
            <a:picLocks noGrp="1" noChangeAspect="1"/>
          </p:cNvPicPr>
          <p:nvPr>
            <p:ph idx="1"/>
          </p:nvPr>
        </p:nvPicPr>
        <p:blipFill>
          <a:blip r:embed="rId2"/>
          <a:stretch>
            <a:fillRect/>
          </a:stretch>
        </p:blipFill>
        <p:spPr>
          <a:xfrm>
            <a:off x="1110223" y="1691699"/>
            <a:ext cx="6968004" cy="2232605"/>
          </a:xfrm>
          <a:ln>
            <a:solidFill>
              <a:schemeClr val="bg1">
                <a:lumMod val="75000"/>
              </a:schemeClr>
            </a:solidFill>
          </a:ln>
        </p:spPr>
      </p:pic>
      <p:pic>
        <p:nvPicPr>
          <p:cNvPr id="7" name="Picture 6">
            <a:extLst>
              <a:ext uri="{FF2B5EF4-FFF2-40B4-BE49-F238E27FC236}">
                <a16:creationId xmlns:a16="http://schemas.microsoft.com/office/drawing/2014/main" id="{18C76164-1C0B-8140-8819-149FBF9C27C0}"/>
              </a:ext>
            </a:extLst>
          </p:cNvPr>
          <p:cNvPicPr>
            <a:picLocks noChangeAspect="1"/>
          </p:cNvPicPr>
          <p:nvPr/>
        </p:nvPicPr>
        <p:blipFill>
          <a:blip r:embed="rId3"/>
          <a:stretch>
            <a:fillRect/>
          </a:stretch>
        </p:blipFill>
        <p:spPr>
          <a:xfrm>
            <a:off x="1110223" y="4107879"/>
            <a:ext cx="6968004" cy="2750121"/>
          </a:xfrm>
          <a:prstGeom prst="rect">
            <a:avLst/>
          </a:prstGeom>
          <a:ln>
            <a:solidFill>
              <a:schemeClr val="bg1">
                <a:lumMod val="75000"/>
              </a:schemeClr>
            </a:solidFill>
          </a:ln>
        </p:spPr>
      </p:pic>
    </p:spTree>
    <p:extLst>
      <p:ext uri="{BB962C8B-B14F-4D97-AF65-F5344CB8AC3E}">
        <p14:creationId xmlns:p14="http://schemas.microsoft.com/office/powerpoint/2010/main" val="28701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4B4-B6D3-604C-A676-EFD0BC3711EE}"/>
              </a:ext>
            </a:extLst>
          </p:cNvPr>
          <p:cNvSpPr>
            <a:spLocks noGrp="1"/>
          </p:cNvSpPr>
          <p:nvPr>
            <p:ph type="title"/>
          </p:nvPr>
        </p:nvSpPr>
        <p:spPr/>
        <p:txBody>
          <a:bodyPr>
            <a:normAutofit/>
          </a:bodyPr>
          <a:lstStyle/>
          <a:p>
            <a:r>
              <a:rPr lang="en-US" sz="3600" dirty="0" err="1"/>
              <a:t>Códigos</a:t>
            </a:r>
            <a:r>
              <a:rPr lang="en-US" sz="3600" dirty="0"/>
              <a:t> ISCO-08 (</a:t>
            </a:r>
            <a:r>
              <a:rPr lang="en-US" sz="3600" i="1" dirty="0"/>
              <a:t>International Standard Classification of Occupations</a:t>
            </a:r>
            <a:r>
              <a:rPr lang="en-US" sz="3600" dirty="0"/>
              <a:t>)</a:t>
            </a:r>
          </a:p>
        </p:txBody>
      </p:sp>
      <p:pic>
        <p:nvPicPr>
          <p:cNvPr id="4" name="Picture 3">
            <a:extLst>
              <a:ext uri="{FF2B5EF4-FFF2-40B4-BE49-F238E27FC236}">
                <a16:creationId xmlns:a16="http://schemas.microsoft.com/office/drawing/2014/main" id="{93500E82-A05F-864F-8F8D-AE3032A53B5E}"/>
              </a:ext>
            </a:extLst>
          </p:cNvPr>
          <p:cNvPicPr>
            <a:picLocks noChangeAspect="1"/>
          </p:cNvPicPr>
          <p:nvPr/>
        </p:nvPicPr>
        <p:blipFill>
          <a:blip r:embed="rId2"/>
          <a:stretch>
            <a:fillRect/>
          </a:stretch>
        </p:blipFill>
        <p:spPr>
          <a:xfrm>
            <a:off x="1110223" y="1709627"/>
            <a:ext cx="6968004" cy="2232605"/>
          </a:xfrm>
          <a:prstGeom prst="rect">
            <a:avLst/>
          </a:prstGeom>
          <a:ln>
            <a:solidFill>
              <a:schemeClr val="bg1">
                <a:lumMod val="75000"/>
              </a:schemeClr>
            </a:solidFill>
          </a:ln>
        </p:spPr>
      </p:pic>
      <p:pic>
        <p:nvPicPr>
          <p:cNvPr id="10" name="Content Placeholder 9">
            <a:extLst>
              <a:ext uri="{FF2B5EF4-FFF2-40B4-BE49-F238E27FC236}">
                <a16:creationId xmlns:a16="http://schemas.microsoft.com/office/drawing/2014/main" id="{187F299C-C5F6-7840-9EC8-03139A363738}"/>
              </a:ext>
            </a:extLst>
          </p:cNvPr>
          <p:cNvPicPr>
            <a:picLocks noGrp="1" noChangeAspect="1"/>
          </p:cNvPicPr>
          <p:nvPr>
            <p:ph idx="1"/>
          </p:nvPr>
        </p:nvPicPr>
        <p:blipFill>
          <a:blip r:embed="rId3"/>
          <a:stretch>
            <a:fillRect/>
          </a:stretch>
        </p:blipFill>
        <p:spPr>
          <a:xfrm>
            <a:off x="1110223" y="4143734"/>
            <a:ext cx="6968004" cy="2122005"/>
          </a:xfrm>
          <a:ln>
            <a:solidFill>
              <a:schemeClr val="bg1">
                <a:lumMod val="75000"/>
              </a:schemeClr>
            </a:solidFill>
          </a:ln>
        </p:spPr>
      </p:pic>
    </p:spTree>
    <p:extLst>
      <p:ext uri="{BB962C8B-B14F-4D97-AF65-F5344CB8AC3E}">
        <p14:creationId xmlns:p14="http://schemas.microsoft.com/office/powerpoint/2010/main" val="213068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4B4-B6D3-604C-A676-EFD0BC3711EE}"/>
              </a:ext>
            </a:extLst>
          </p:cNvPr>
          <p:cNvSpPr>
            <a:spLocks noGrp="1"/>
          </p:cNvSpPr>
          <p:nvPr>
            <p:ph type="title"/>
          </p:nvPr>
        </p:nvSpPr>
        <p:spPr/>
        <p:txBody>
          <a:bodyPr>
            <a:normAutofit/>
          </a:bodyPr>
          <a:lstStyle/>
          <a:p>
            <a:r>
              <a:rPr lang="en-US" sz="3600" dirty="0" err="1"/>
              <a:t>Códigos</a:t>
            </a:r>
            <a:r>
              <a:rPr lang="en-US" sz="3600" dirty="0"/>
              <a:t> ISCO-08 (</a:t>
            </a:r>
            <a:r>
              <a:rPr lang="en-US" sz="3600" i="1" dirty="0"/>
              <a:t>International Standard Classification of Occupations</a:t>
            </a:r>
            <a:r>
              <a:rPr lang="en-US" sz="3600" dirty="0"/>
              <a:t>)</a:t>
            </a:r>
          </a:p>
        </p:txBody>
      </p:sp>
      <p:pic>
        <p:nvPicPr>
          <p:cNvPr id="5" name="Picture 4">
            <a:extLst>
              <a:ext uri="{FF2B5EF4-FFF2-40B4-BE49-F238E27FC236}">
                <a16:creationId xmlns:a16="http://schemas.microsoft.com/office/drawing/2014/main" id="{E65D1971-1FF2-5244-8786-34607B25C1F5}"/>
              </a:ext>
            </a:extLst>
          </p:cNvPr>
          <p:cNvPicPr>
            <a:picLocks noChangeAspect="1"/>
          </p:cNvPicPr>
          <p:nvPr/>
        </p:nvPicPr>
        <p:blipFill>
          <a:blip r:embed="rId2"/>
          <a:stretch>
            <a:fillRect/>
          </a:stretch>
        </p:blipFill>
        <p:spPr>
          <a:xfrm>
            <a:off x="1120355" y="1729721"/>
            <a:ext cx="6947740" cy="1795573"/>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2EBEEC88-D840-1148-BCA4-D005868B5D3F}"/>
              </a:ext>
            </a:extLst>
          </p:cNvPr>
          <p:cNvPicPr>
            <a:picLocks noChangeAspect="1"/>
          </p:cNvPicPr>
          <p:nvPr/>
        </p:nvPicPr>
        <p:blipFill>
          <a:blip r:embed="rId3"/>
          <a:stretch>
            <a:fillRect/>
          </a:stretch>
        </p:blipFill>
        <p:spPr>
          <a:xfrm>
            <a:off x="1120356" y="3827573"/>
            <a:ext cx="6947739" cy="2169816"/>
          </a:xfrm>
          <a:prstGeom prst="rect">
            <a:avLst/>
          </a:prstGeom>
          <a:ln>
            <a:solidFill>
              <a:schemeClr val="bg1">
                <a:lumMod val="75000"/>
              </a:schemeClr>
            </a:solidFill>
          </a:ln>
        </p:spPr>
      </p:pic>
    </p:spTree>
    <p:extLst>
      <p:ext uri="{BB962C8B-B14F-4D97-AF65-F5344CB8AC3E}">
        <p14:creationId xmlns:p14="http://schemas.microsoft.com/office/powerpoint/2010/main" val="34508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idx="4294967295"/>
          </p:nvPr>
        </p:nvSpPr>
        <p:spPr>
          <a:xfrm>
            <a:off x="433137" y="268944"/>
            <a:ext cx="8229600" cy="4525963"/>
          </a:xfrm>
        </p:spPr>
        <p:txBody>
          <a:bodyPr/>
          <a:lstStyle/>
          <a:p>
            <a:r>
              <a:rPr lang="es-ES" sz="2200" dirty="0"/>
              <a:t>Si no es necesario, </a:t>
            </a:r>
            <a:r>
              <a:rPr lang="es-ES" sz="2200" b="1" dirty="0"/>
              <a:t>no produzca datos.</a:t>
            </a:r>
          </a:p>
          <a:p>
            <a:pPr marL="382270" lvl="1" indent="-182245"/>
            <a:r>
              <a:rPr lang="es-ES" sz="2200" dirty="0"/>
              <a:t>Hay gran cantidad de bases de datos nacionales o internacionales de libre disponibilidad en la red o posibles de obtener por ley de transparencia.</a:t>
            </a:r>
          </a:p>
          <a:p>
            <a:pPr marL="382270" lvl="1" indent="-182245"/>
            <a:r>
              <a:rPr lang="es-ES" sz="2200" dirty="0"/>
              <a:t>Ejemplos:</a:t>
            </a:r>
          </a:p>
          <a:p>
            <a:pPr marL="566420" lvl="2" indent="-182245"/>
            <a:r>
              <a:rPr lang="es-ES" sz="1800" dirty="0">
                <a:solidFill>
                  <a:schemeClr val="accent2"/>
                </a:solidFill>
                <a:hlinkClick r:id="" action="ppaction://noaction">
                  <a:extLst>
                    <a:ext uri="{A12FA001-AC4F-418D-AE19-62706E023703}">
                      <ahyp:hlinkClr xmlns:ahyp="http://schemas.microsoft.com/office/drawing/2018/hyperlinkcolor" val="tx"/>
                    </a:ext>
                  </a:extLst>
                </a:hlinkClick>
              </a:rPr>
              <a:t>http://www.worldvaluessurvey.org/wvs.jsp</a:t>
            </a:r>
            <a:endParaRPr lang="es-ES" sz="1800" dirty="0">
              <a:solidFill>
                <a:schemeClr val="accent2"/>
              </a:solidFill>
            </a:endParaRPr>
          </a:p>
          <a:p>
            <a:pPr marL="566420" lvl="2" indent="-182245"/>
            <a:r>
              <a:rPr lang="es-ES" sz="1800" dirty="0">
                <a:solidFill>
                  <a:schemeClr val="accent2"/>
                </a:solidFill>
                <a:hlinkClick r:id="" action="ppaction://noaction">
                  <a:extLst>
                    <a:ext uri="{A12FA001-AC4F-418D-AE19-62706E023703}">
                      <ahyp:hlinkClr xmlns:ahyp="http://schemas.microsoft.com/office/drawing/2018/hyperlinkcolor" val="tx"/>
                    </a:ext>
                  </a:extLst>
                </a:hlinkClick>
              </a:rPr>
              <a:t>https://www.cepchile.cl/cep/site/tax/port/all/taxport_20_194__1.html</a:t>
            </a:r>
            <a:endParaRPr lang="es-ES" sz="1800" dirty="0">
              <a:solidFill>
                <a:schemeClr val="accent2"/>
              </a:solidFill>
            </a:endParaRPr>
          </a:p>
          <a:p>
            <a:pPr marL="566420" lvl="2" indent="-182245"/>
            <a:r>
              <a:rPr lang="es-ES" sz="1800" dirty="0">
                <a:solidFill>
                  <a:schemeClr val="accent2"/>
                </a:solidFill>
                <a:hlinkClick r:id="" action="ppaction://noaction">
                  <a:extLst>
                    <a:ext uri="{A12FA001-AC4F-418D-AE19-62706E023703}">
                      <ahyp:hlinkClr xmlns:ahyp="http://schemas.microsoft.com/office/drawing/2018/hyperlinkcolor" val="tx"/>
                    </a:ext>
                  </a:extLst>
                </a:hlinkClick>
              </a:rPr>
              <a:t>http://desarrollohumano.cl/</a:t>
            </a:r>
            <a:endParaRPr lang="es-ES" sz="1800" dirty="0">
              <a:solidFill>
                <a:schemeClr val="accent2"/>
              </a:solidFill>
            </a:endParaRPr>
          </a:p>
          <a:p>
            <a:pPr marL="566420" lvl="2" indent="-182245"/>
            <a:r>
              <a:rPr lang="es-ES" sz="1800" dirty="0">
                <a:solidFill>
                  <a:schemeClr val="accent2"/>
                </a:solidFill>
                <a:hlinkClick r:id="rId2">
                  <a:extLst>
                    <a:ext uri="{A12FA001-AC4F-418D-AE19-62706E023703}">
                      <ahyp:hlinkClr xmlns:ahyp="http://schemas.microsoft.com/office/drawing/2018/hyperlinkcolor" val="tx"/>
                    </a:ext>
                  </a:extLst>
                </a:hlinkClick>
              </a:rPr>
              <a:t>http://www.latinobarometro.org/</a:t>
            </a:r>
            <a:endParaRPr lang="es-ES" sz="1800" dirty="0">
              <a:solidFill>
                <a:schemeClr val="accent2"/>
              </a:solidFill>
            </a:endParaRPr>
          </a:p>
          <a:p>
            <a:pPr marL="566420" lvl="2" indent="-182245"/>
            <a:r>
              <a:rPr lang="es-ES" sz="1800" dirty="0">
                <a:solidFill>
                  <a:schemeClr val="accent2"/>
                </a:solidFill>
                <a:hlinkClick r:id="rId3">
                  <a:extLst>
                    <a:ext uri="{A12FA001-AC4F-418D-AE19-62706E023703}">
                      <ahyp:hlinkClr xmlns:ahyp="http://schemas.microsoft.com/office/drawing/2018/hyperlinkcolor" val="tx"/>
                    </a:ext>
                  </a:extLst>
                </a:hlinkClick>
              </a:rPr>
              <a:t>http://observatorio.ministeriodesarrollosocial.gob.cl/casen/casen_usuarios.php</a:t>
            </a:r>
            <a:endParaRPr lang="es-ES" sz="1800" dirty="0">
              <a:solidFill>
                <a:schemeClr val="accent2"/>
              </a:solidFill>
            </a:endParaRPr>
          </a:p>
          <a:p>
            <a:pPr marL="382270" lvl="1" indent="-182245"/>
            <a:endParaRPr lang="es-ES" sz="2200" dirty="0"/>
          </a:p>
          <a:p>
            <a:pPr marL="382270" lvl="1" indent="-182245"/>
            <a:r>
              <a:rPr lang="es-ES" sz="2200" dirty="0"/>
              <a:t>Si se emplean datos pre existentes, se llama </a:t>
            </a:r>
            <a:r>
              <a:rPr lang="es-ES" sz="2200" b="1" dirty="0"/>
              <a:t>investigación con datos secundarios</a:t>
            </a:r>
            <a:r>
              <a:rPr lang="es-ES" sz="2200" dirty="0"/>
              <a:t>.</a:t>
            </a:r>
          </a:p>
          <a:p>
            <a:pPr marL="382270" lvl="1" indent="-182245"/>
            <a:r>
              <a:rPr lang="es-ES" sz="2200" dirty="0"/>
              <a:t>Dificultad: necesaria adaptación de modelo a datos disponibles.</a:t>
            </a:r>
          </a:p>
          <a:p>
            <a:pPr marL="382270" lvl="1" indent="-182245"/>
            <a:r>
              <a:rPr lang="es-ES" sz="2200" dirty="0"/>
              <a:t>Ventaja: se puede disponer de series longitudinales.</a:t>
            </a:r>
          </a:p>
        </p:txBody>
      </p:sp>
    </p:spTree>
    <p:extLst>
      <p:ext uri="{BB962C8B-B14F-4D97-AF65-F5344CB8AC3E}">
        <p14:creationId xmlns:p14="http://schemas.microsoft.com/office/powerpoint/2010/main" val="156252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2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2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4B4-B6D3-604C-A676-EFD0BC3711EE}"/>
              </a:ext>
            </a:extLst>
          </p:cNvPr>
          <p:cNvSpPr>
            <a:spLocks noGrp="1"/>
          </p:cNvSpPr>
          <p:nvPr>
            <p:ph type="title"/>
          </p:nvPr>
        </p:nvSpPr>
        <p:spPr/>
        <p:txBody>
          <a:bodyPr>
            <a:normAutofit/>
          </a:bodyPr>
          <a:lstStyle/>
          <a:p>
            <a:r>
              <a:rPr lang="en-US" sz="3600" dirty="0" err="1"/>
              <a:t>Códigos</a:t>
            </a:r>
            <a:r>
              <a:rPr lang="en-US" sz="3600" dirty="0"/>
              <a:t> ISCO-08 (</a:t>
            </a:r>
            <a:r>
              <a:rPr lang="en-US" sz="3600" i="1" dirty="0"/>
              <a:t>International Standard Classification of Occupations</a:t>
            </a:r>
            <a:r>
              <a:rPr lang="en-US" sz="3600" dirty="0"/>
              <a:t>)</a:t>
            </a:r>
          </a:p>
        </p:txBody>
      </p:sp>
      <p:pic>
        <p:nvPicPr>
          <p:cNvPr id="4" name="Picture 3">
            <a:extLst>
              <a:ext uri="{FF2B5EF4-FFF2-40B4-BE49-F238E27FC236}">
                <a16:creationId xmlns:a16="http://schemas.microsoft.com/office/drawing/2014/main" id="{200D53DB-C14C-9C45-BFBE-3548FA2A6272}"/>
              </a:ext>
            </a:extLst>
          </p:cNvPr>
          <p:cNvPicPr>
            <a:picLocks noChangeAspect="1"/>
          </p:cNvPicPr>
          <p:nvPr/>
        </p:nvPicPr>
        <p:blipFill>
          <a:blip r:embed="rId2"/>
          <a:stretch>
            <a:fillRect/>
          </a:stretch>
        </p:blipFill>
        <p:spPr>
          <a:xfrm>
            <a:off x="1120355" y="1717479"/>
            <a:ext cx="6947739" cy="2596970"/>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55FB9FF2-61AF-6248-808A-36C2D8F78DE7}"/>
              </a:ext>
            </a:extLst>
          </p:cNvPr>
          <p:cNvPicPr>
            <a:picLocks noChangeAspect="1"/>
          </p:cNvPicPr>
          <p:nvPr/>
        </p:nvPicPr>
        <p:blipFill>
          <a:blip r:embed="rId3"/>
          <a:stretch>
            <a:fillRect/>
          </a:stretch>
        </p:blipFill>
        <p:spPr>
          <a:xfrm>
            <a:off x="1120354" y="4532586"/>
            <a:ext cx="6947739" cy="1766882"/>
          </a:xfrm>
          <a:prstGeom prst="rect">
            <a:avLst/>
          </a:prstGeom>
          <a:ln>
            <a:solidFill>
              <a:schemeClr val="bg1">
                <a:lumMod val="75000"/>
              </a:schemeClr>
            </a:solidFill>
          </a:ln>
        </p:spPr>
      </p:pic>
    </p:spTree>
    <p:extLst>
      <p:ext uri="{BB962C8B-B14F-4D97-AF65-F5344CB8AC3E}">
        <p14:creationId xmlns:p14="http://schemas.microsoft.com/office/powerpoint/2010/main" val="220828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4B4-B6D3-604C-A676-EFD0BC3711EE}"/>
              </a:ext>
            </a:extLst>
          </p:cNvPr>
          <p:cNvSpPr>
            <a:spLocks noGrp="1"/>
          </p:cNvSpPr>
          <p:nvPr>
            <p:ph type="title"/>
          </p:nvPr>
        </p:nvSpPr>
        <p:spPr/>
        <p:txBody>
          <a:bodyPr>
            <a:normAutofit fontScale="90000"/>
          </a:bodyPr>
          <a:lstStyle/>
          <a:p>
            <a:r>
              <a:rPr lang="en-US" dirty="0" err="1"/>
              <a:t>Códigos</a:t>
            </a:r>
            <a:r>
              <a:rPr lang="en-US" dirty="0"/>
              <a:t> ISCO-08 (</a:t>
            </a:r>
            <a:r>
              <a:rPr lang="en-US" i="1" dirty="0"/>
              <a:t>International Standard Classification of Occupations</a:t>
            </a:r>
            <a:r>
              <a:rPr lang="en-US" dirty="0"/>
              <a:t>)</a:t>
            </a:r>
          </a:p>
        </p:txBody>
      </p:sp>
      <p:pic>
        <p:nvPicPr>
          <p:cNvPr id="5" name="Picture 4">
            <a:extLst>
              <a:ext uri="{FF2B5EF4-FFF2-40B4-BE49-F238E27FC236}">
                <a16:creationId xmlns:a16="http://schemas.microsoft.com/office/drawing/2014/main" id="{4E9A2377-AF91-D94E-A5B1-7FAE63D01758}"/>
              </a:ext>
            </a:extLst>
          </p:cNvPr>
          <p:cNvPicPr>
            <a:picLocks noChangeAspect="1"/>
          </p:cNvPicPr>
          <p:nvPr/>
        </p:nvPicPr>
        <p:blipFill>
          <a:blip r:embed="rId2"/>
          <a:stretch>
            <a:fillRect/>
          </a:stretch>
        </p:blipFill>
        <p:spPr>
          <a:xfrm>
            <a:off x="1205567" y="1709907"/>
            <a:ext cx="6360646" cy="2727621"/>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1403B4FC-563C-B549-BA28-4BCF4B89CF6B}"/>
              </a:ext>
            </a:extLst>
          </p:cNvPr>
          <p:cNvPicPr>
            <a:picLocks noChangeAspect="1"/>
          </p:cNvPicPr>
          <p:nvPr/>
        </p:nvPicPr>
        <p:blipFill>
          <a:blip r:embed="rId3"/>
          <a:stretch>
            <a:fillRect/>
          </a:stretch>
        </p:blipFill>
        <p:spPr>
          <a:xfrm>
            <a:off x="1205567" y="4804382"/>
            <a:ext cx="4746998" cy="1405767"/>
          </a:xfrm>
          <a:prstGeom prst="rect">
            <a:avLst/>
          </a:prstGeom>
          <a:ln>
            <a:solidFill>
              <a:schemeClr val="bg1">
                <a:lumMod val="75000"/>
              </a:schemeClr>
            </a:solidFill>
          </a:ln>
        </p:spPr>
      </p:pic>
    </p:spTree>
    <p:extLst>
      <p:ext uri="{BB962C8B-B14F-4D97-AF65-F5344CB8AC3E}">
        <p14:creationId xmlns:p14="http://schemas.microsoft.com/office/powerpoint/2010/main" val="23310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9A29-DAFC-E945-B5AB-AD4BECB45B88}"/>
              </a:ext>
            </a:extLst>
          </p:cNvPr>
          <p:cNvSpPr>
            <a:spLocks noGrp="1"/>
          </p:cNvSpPr>
          <p:nvPr>
            <p:ph type="title"/>
          </p:nvPr>
        </p:nvSpPr>
        <p:spPr/>
        <p:txBody>
          <a:bodyPr>
            <a:normAutofit fontScale="90000"/>
          </a:bodyPr>
          <a:lstStyle/>
          <a:p>
            <a:r>
              <a:rPr lang="en-US" dirty="0" err="1"/>
              <a:t>Códigos</a:t>
            </a:r>
            <a:r>
              <a:rPr lang="en-US" dirty="0"/>
              <a:t> ISCO-08 (</a:t>
            </a:r>
            <a:r>
              <a:rPr lang="en-US" i="1" dirty="0"/>
              <a:t>International Standard Classification of Occupations</a:t>
            </a:r>
            <a:r>
              <a:rPr lang="en-US" dirty="0"/>
              <a:t>)</a:t>
            </a:r>
          </a:p>
        </p:txBody>
      </p:sp>
      <p:pic>
        <p:nvPicPr>
          <p:cNvPr id="9" name="Picture 8">
            <a:extLst>
              <a:ext uri="{FF2B5EF4-FFF2-40B4-BE49-F238E27FC236}">
                <a16:creationId xmlns:a16="http://schemas.microsoft.com/office/drawing/2014/main" id="{06AA7701-733D-2545-83A3-DC9848B8F79B}"/>
              </a:ext>
            </a:extLst>
          </p:cNvPr>
          <p:cNvPicPr>
            <a:picLocks noChangeAspect="1"/>
          </p:cNvPicPr>
          <p:nvPr/>
        </p:nvPicPr>
        <p:blipFill>
          <a:blip r:embed="rId2"/>
          <a:stretch>
            <a:fillRect/>
          </a:stretch>
        </p:blipFill>
        <p:spPr>
          <a:xfrm>
            <a:off x="822325" y="2055249"/>
            <a:ext cx="7543800" cy="3198571"/>
          </a:xfrm>
          <a:prstGeom prst="rect">
            <a:avLst/>
          </a:prstGeom>
          <a:ln>
            <a:solidFill>
              <a:schemeClr val="bg1">
                <a:lumMod val="75000"/>
              </a:schemeClr>
            </a:solidFill>
          </a:ln>
        </p:spPr>
      </p:pic>
    </p:spTree>
    <p:extLst>
      <p:ext uri="{BB962C8B-B14F-4D97-AF65-F5344CB8AC3E}">
        <p14:creationId xmlns:p14="http://schemas.microsoft.com/office/powerpoint/2010/main" val="31634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9A29-DAFC-E945-B5AB-AD4BECB45B88}"/>
              </a:ext>
            </a:extLst>
          </p:cNvPr>
          <p:cNvSpPr>
            <a:spLocks noGrp="1"/>
          </p:cNvSpPr>
          <p:nvPr>
            <p:ph type="title"/>
          </p:nvPr>
        </p:nvSpPr>
        <p:spPr/>
        <p:txBody>
          <a:bodyPr>
            <a:normAutofit fontScale="90000"/>
          </a:bodyPr>
          <a:lstStyle/>
          <a:p>
            <a:r>
              <a:rPr lang="en-US" dirty="0" err="1"/>
              <a:t>Códigos</a:t>
            </a:r>
            <a:r>
              <a:rPr lang="en-US" dirty="0"/>
              <a:t> ISCO-08 (</a:t>
            </a:r>
            <a:r>
              <a:rPr lang="en-US" i="1" dirty="0"/>
              <a:t>International Standard Classification of Occupations</a:t>
            </a:r>
            <a:r>
              <a:rPr lang="en-US" dirty="0"/>
              <a:t>)</a:t>
            </a:r>
          </a:p>
        </p:txBody>
      </p:sp>
      <p:pic>
        <p:nvPicPr>
          <p:cNvPr id="4" name="Picture 3">
            <a:extLst>
              <a:ext uri="{FF2B5EF4-FFF2-40B4-BE49-F238E27FC236}">
                <a16:creationId xmlns:a16="http://schemas.microsoft.com/office/drawing/2014/main" id="{B5729E7C-72E7-BE43-A42D-770DCCF61237}"/>
              </a:ext>
            </a:extLst>
          </p:cNvPr>
          <p:cNvPicPr>
            <a:picLocks noChangeAspect="1"/>
          </p:cNvPicPr>
          <p:nvPr/>
        </p:nvPicPr>
        <p:blipFill>
          <a:blip r:embed="rId2"/>
          <a:stretch>
            <a:fillRect/>
          </a:stretch>
        </p:blipFill>
        <p:spPr>
          <a:xfrm>
            <a:off x="1259354" y="1724385"/>
            <a:ext cx="6669741" cy="4425404"/>
          </a:xfrm>
          <a:prstGeom prst="rect">
            <a:avLst/>
          </a:prstGeom>
          <a:ln>
            <a:solidFill>
              <a:schemeClr val="bg1">
                <a:lumMod val="75000"/>
              </a:schemeClr>
            </a:solidFill>
          </a:ln>
        </p:spPr>
      </p:pic>
    </p:spTree>
    <p:extLst>
      <p:ext uri="{BB962C8B-B14F-4D97-AF65-F5344CB8AC3E}">
        <p14:creationId xmlns:p14="http://schemas.microsoft.com/office/powerpoint/2010/main" val="38783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83D9-F8FE-7740-BB87-0382AAADDDAF}"/>
              </a:ext>
            </a:extLst>
          </p:cNvPr>
          <p:cNvSpPr>
            <a:spLocks noGrp="1"/>
          </p:cNvSpPr>
          <p:nvPr>
            <p:ph type="title"/>
          </p:nvPr>
        </p:nvSpPr>
        <p:spPr/>
        <p:txBody>
          <a:bodyPr>
            <a:normAutofit/>
          </a:bodyPr>
          <a:lstStyle/>
          <a:p>
            <a:r>
              <a:rPr lang="en-US" sz="3600" dirty="0" err="1"/>
              <a:t>Esquemas</a:t>
            </a:r>
            <a:r>
              <a:rPr lang="en-US" sz="3600" dirty="0"/>
              <a:t> de </a:t>
            </a:r>
            <a:r>
              <a:rPr lang="en-US" sz="3600" dirty="0" err="1"/>
              <a:t>clase</a:t>
            </a:r>
            <a:r>
              <a:rPr lang="en-US" sz="3600" dirty="0"/>
              <a:t> </a:t>
            </a:r>
            <a:br>
              <a:rPr lang="en-US" sz="3600" dirty="0">
                <a:cs typeface="Calibri Light"/>
              </a:rPr>
            </a:br>
            <a:r>
              <a:rPr lang="en-US" sz="3600" dirty="0" err="1"/>
              <a:t>basados</a:t>
            </a:r>
            <a:r>
              <a:rPr lang="en-US" sz="3600" dirty="0">
                <a:cs typeface="Calibri Light"/>
              </a:rPr>
              <a:t> </a:t>
            </a:r>
            <a:r>
              <a:rPr lang="en-US" sz="3600" dirty="0"/>
              <a:t>en los </a:t>
            </a:r>
            <a:r>
              <a:rPr lang="en-US" sz="3600" dirty="0" err="1"/>
              <a:t>códigos</a:t>
            </a:r>
            <a:r>
              <a:rPr lang="en-US" sz="3600" dirty="0"/>
              <a:t> ISCO</a:t>
            </a:r>
          </a:p>
        </p:txBody>
      </p:sp>
      <p:sp>
        <p:nvSpPr>
          <p:cNvPr id="3" name="Content Placeholder 2">
            <a:extLst>
              <a:ext uri="{FF2B5EF4-FFF2-40B4-BE49-F238E27FC236}">
                <a16:creationId xmlns:a16="http://schemas.microsoft.com/office/drawing/2014/main" id="{53ABDD09-410C-FC48-BAEF-4FB2AD366479}"/>
              </a:ext>
            </a:extLst>
          </p:cNvPr>
          <p:cNvSpPr>
            <a:spLocks noGrp="1"/>
          </p:cNvSpPr>
          <p:nvPr>
            <p:ph idx="1"/>
          </p:nvPr>
        </p:nvSpPr>
        <p:spPr>
          <a:xfrm>
            <a:off x="894043" y="1631110"/>
            <a:ext cx="7543800" cy="4022725"/>
          </a:xfrm>
        </p:spPr>
        <p:txBody>
          <a:bodyPr/>
          <a:lstStyle/>
          <a:p>
            <a:r>
              <a:rPr lang="en-US" sz="2100" dirty="0" err="1"/>
              <a:t>Esquema</a:t>
            </a:r>
            <a:r>
              <a:rPr lang="en-US" sz="2100" dirty="0"/>
              <a:t> de </a:t>
            </a:r>
            <a:r>
              <a:rPr lang="en-US" sz="2100" dirty="0" err="1"/>
              <a:t>clase</a:t>
            </a:r>
            <a:r>
              <a:rPr lang="en-US" sz="2100" dirty="0"/>
              <a:t> social EGP (Erickson, Goldthorpe y </a:t>
            </a:r>
            <a:r>
              <a:rPr lang="en-US" sz="2100" dirty="0" err="1"/>
              <a:t>Portocarrero</a:t>
            </a:r>
            <a:r>
              <a:rPr lang="en-US" sz="2100" dirty="0"/>
              <a:t>). </a:t>
            </a:r>
            <a:r>
              <a:rPr lang="en-US" sz="2100" dirty="0" err="1"/>
              <a:t>Organizado</a:t>
            </a:r>
            <a:r>
              <a:rPr lang="en-US" sz="2100" dirty="0"/>
              <a:t> </a:t>
            </a:r>
            <a:r>
              <a:rPr lang="en-US" sz="2100" dirty="0" err="1"/>
              <a:t>en</a:t>
            </a:r>
            <a:r>
              <a:rPr lang="en-US" sz="2100" dirty="0"/>
              <a:t> </a:t>
            </a:r>
            <a:r>
              <a:rPr lang="en-US" sz="2100" dirty="0" err="1"/>
              <a:t>virtud</a:t>
            </a:r>
            <a:r>
              <a:rPr lang="en-US" sz="2100" dirty="0"/>
              <a:t> de: La </a:t>
            </a:r>
            <a:r>
              <a:rPr lang="en-US" sz="2100" dirty="0" err="1"/>
              <a:t>riqueza</a:t>
            </a:r>
            <a:r>
              <a:rPr lang="en-US" sz="2100" dirty="0"/>
              <a:t> material </a:t>
            </a:r>
            <a:r>
              <a:rPr lang="en-US" sz="2100" dirty="0" err="1"/>
              <a:t>en</a:t>
            </a:r>
            <a:r>
              <a:rPr lang="en-US" sz="2100" dirty="0"/>
              <a:t> forma de </a:t>
            </a:r>
            <a:r>
              <a:rPr lang="en-US" sz="2100" dirty="0" err="1"/>
              <a:t>propiedad</a:t>
            </a:r>
            <a:r>
              <a:rPr lang="en-US" sz="2100" dirty="0"/>
              <a:t> y control de </a:t>
            </a:r>
            <a:r>
              <a:rPr lang="en-US" sz="2100" dirty="0" err="1"/>
              <a:t>los</a:t>
            </a:r>
            <a:r>
              <a:rPr lang="en-US" sz="2100" dirty="0"/>
              <a:t> </a:t>
            </a:r>
            <a:r>
              <a:rPr lang="en-US" sz="2100" dirty="0" err="1"/>
              <a:t>recursos</a:t>
            </a:r>
            <a:r>
              <a:rPr lang="en-US" sz="2100" dirty="0"/>
              <a:t>, el </a:t>
            </a:r>
            <a:r>
              <a:rPr lang="en-US" sz="2100" dirty="0" err="1"/>
              <a:t>prestigio</a:t>
            </a:r>
            <a:r>
              <a:rPr lang="en-US" sz="2100" dirty="0"/>
              <a:t> social, y el </a:t>
            </a:r>
            <a:r>
              <a:rPr lang="en-US" sz="2100" dirty="0" err="1"/>
              <a:t>poder</a:t>
            </a:r>
            <a:r>
              <a:rPr lang="en-US" sz="2100" dirty="0"/>
              <a:t> </a:t>
            </a:r>
            <a:r>
              <a:rPr lang="en-US" sz="2100" dirty="0" err="1"/>
              <a:t>político</a:t>
            </a:r>
            <a:endParaRPr lang="en-US" sz="2100" dirty="0"/>
          </a:p>
        </p:txBody>
      </p:sp>
      <p:pic>
        <p:nvPicPr>
          <p:cNvPr id="5" name="Picture 4">
            <a:extLst>
              <a:ext uri="{FF2B5EF4-FFF2-40B4-BE49-F238E27FC236}">
                <a16:creationId xmlns:a16="http://schemas.microsoft.com/office/drawing/2014/main" id="{4F59C48D-A680-DC47-9BD8-E677E536352F}"/>
              </a:ext>
            </a:extLst>
          </p:cNvPr>
          <p:cNvPicPr>
            <a:picLocks noChangeAspect="1"/>
          </p:cNvPicPr>
          <p:nvPr/>
        </p:nvPicPr>
        <p:blipFill>
          <a:blip r:embed="rId2"/>
          <a:stretch>
            <a:fillRect/>
          </a:stretch>
        </p:blipFill>
        <p:spPr>
          <a:xfrm>
            <a:off x="2411507" y="2781952"/>
            <a:ext cx="6732494" cy="4076048"/>
          </a:xfrm>
          <a:prstGeom prst="rect">
            <a:avLst/>
          </a:prstGeom>
          <a:ln>
            <a:solidFill>
              <a:schemeClr val="bg1">
                <a:lumMod val="75000"/>
              </a:schemeClr>
            </a:solidFill>
          </a:ln>
        </p:spPr>
      </p:pic>
    </p:spTree>
    <p:extLst>
      <p:ext uri="{BB962C8B-B14F-4D97-AF65-F5344CB8AC3E}">
        <p14:creationId xmlns:p14="http://schemas.microsoft.com/office/powerpoint/2010/main" val="5812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83D9-F8FE-7740-BB87-0382AAADDDAF}"/>
              </a:ext>
            </a:extLst>
          </p:cNvPr>
          <p:cNvSpPr>
            <a:spLocks noGrp="1"/>
          </p:cNvSpPr>
          <p:nvPr>
            <p:ph type="title"/>
          </p:nvPr>
        </p:nvSpPr>
        <p:spPr/>
        <p:txBody>
          <a:bodyPr>
            <a:normAutofit/>
          </a:bodyPr>
          <a:lstStyle/>
          <a:p>
            <a:r>
              <a:rPr lang="en-US" sz="3600" dirty="0" err="1"/>
              <a:t>Esquemas</a:t>
            </a:r>
            <a:r>
              <a:rPr lang="en-US" sz="3600" dirty="0"/>
              <a:t> de </a:t>
            </a:r>
            <a:r>
              <a:rPr lang="en-US" sz="3600" dirty="0" err="1"/>
              <a:t>clase</a:t>
            </a:r>
            <a:r>
              <a:rPr lang="en-US" sz="3600" dirty="0"/>
              <a:t> </a:t>
            </a:r>
            <a:br>
              <a:rPr lang="en-US" sz="3600" dirty="0">
                <a:cs typeface="Calibri Light"/>
              </a:rPr>
            </a:br>
            <a:r>
              <a:rPr lang="en-US" sz="3600" dirty="0" err="1"/>
              <a:t>basados</a:t>
            </a:r>
            <a:r>
              <a:rPr lang="en-US" sz="3600" dirty="0">
                <a:cs typeface="Calibri Light"/>
              </a:rPr>
              <a:t> </a:t>
            </a:r>
            <a:r>
              <a:rPr lang="en-US" sz="3600" dirty="0"/>
              <a:t>en los </a:t>
            </a:r>
            <a:r>
              <a:rPr lang="en-US" sz="3600" dirty="0" err="1"/>
              <a:t>códigos</a:t>
            </a:r>
            <a:r>
              <a:rPr lang="en-US" sz="3600" dirty="0"/>
              <a:t> ISCO</a:t>
            </a:r>
          </a:p>
        </p:txBody>
      </p:sp>
      <p:sp>
        <p:nvSpPr>
          <p:cNvPr id="3" name="Content Placeholder 2">
            <a:extLst>
              <a:ext uri="{FF2B5EF4-FFF2-40B4-BE49-F238E27FC236}">
                <a16:creationId xmlns:a16="http://schemas.microsoft.com/office/drawing/2014/main" id="{53ABDD09-410C-FC48-BAEF-4FB2AD366479}"/>
              </a:ext>
            </a:extLst>
          </p:cNvPr>
          <p:cNvSpPr>
            <a:spLocks noGrp="1"/>
          </p:cNvSpPr>
          <p:nvPr>
            <p:ph idx="1"/>
          </p:nvPr>
        </p:nvSpPr>
        <p:spPr>
          <a:xfrm>
            <a:off x="894043" y="1631110"/>
            <a:ext cx="7543800" cy="4022725"/>
          </a:xfrm>
        </p:spPr>
        <p:txBody>
          <a:bodyPr/>
          <a:lstStyle/>
          <a:p>
            <a:r>
              <a:rPr lang="en-US" sz="2200" dirty="0" err="1"/>
              <a:t>Esquema</a:t>
            </a:r>
            <a:r>
              <a:rPr lang="en-US" sz="2200" dirty="0"/>
              <a:t> de </a:t>
            </a:r>
            <a:r>
              <a:rPr lang="en-US" sz="2200" dirty="0" err="1"/>
              <a:t>clase</a:t>
            </a:r>
            <a:r>
              <a:rPr lang="en-US" sz="2200" dirty="0"/>
              <a:t> social de Wright.</a:t>
            </a:r>
          </a:p>
        </p:txBody>
      </p:sp>
      <p:pic>
        <p:nvPicPr>
          <p:cNvPr id="6" name="Picture 5">
            <a:extLst>
              <a:ext uri="{FF2B5EF4-FFF2-40B4-BE49-F238E27FC236}">
                <a16:creationId xmlns:a16="http://schemas.microsoft.com/office/drawing/2014/main" id="{85BFBAE3-F3E4-5747-9920-E1F069537862}"/>
              </a:ext>
            </a:extLst>
          </p:cNvPr>
          <p:cNvPicPr>
            <a:picLocks noChangeAspect="1"/>
          </p:cNvPicPr>
          <p:nvPr/>
        </p:nvPicPr>
        <p:blipFill>
          <a:blip r:embed="rId2"/>
          <a:stretch>
            <a:fillRect/>
          </a:stretch>
        </p:blipFill>
        <p:spPr>
          <a:xfrm>
            <a:off x="945590" y="2205318"/>
            <a:ext cx="7440706" cy="4652682"/>
          </a:xfrm>
          <a:prstGeom prst="rect">
            <a:avLst/>
          </a:prstGeom>
        </p:spPr>
      </p:pic>
    </p:spTree>
    <p:extLst>
      <p:ext uri="{BB962C8B-B14F-4D97-AF65-F5344CB8AC3E}">
        <p14:creationId xmlns:p14="http://schemas.microsoft.com/office/powerpoint/2010/main" val="34655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74DE-8627-BD4E-A66C-509527D2F3F4}"/>
              </a:ext>
            </a:extLst>
          </p:cNvPr>
          <p:cNvSpPr>
            <a:spLocks noGrp="1"/>
          </p:cNvSpPr>
          <p:nvPr>
            <p:ph type="title"/>
          </p:nvPr>
        </p:nvSpPr>
        <p:spPr/>
        <p:txBody>
          <a:bodyPr>
            <a:normAutofit/>
          </a:bodyPr>
          <a:lstStyle/>
          <a:p>
            <a:r>
              <a:rPr lang="en-US" sz="3600" dirty="0"/>
              <a:t>iii. </a:t>
            </a:r>
            <a:r>
              <a:rPr lang="en-US" sz="3600" dirty="0" err="1"/>
              <a:t>Caracterización</a:t>
            </a:r>
            <a:r>
              <a:rPr lang="en-US" sz="3600" dirty="0"/>
              <a:t> </a:t>
            </a:r>
            <a:r>
              <a:rPr lang="en-US" sz="3600" dirty="0" err="1"/>
              <a:t>sociodemográfica</a:t>
            </a:r>
            <a:endParaRPr lang="en-US" sz="3600" dirty="0"/>
          </a:p>
        </p:txBody>
      </p:sp>
      <p:sp>
        <p:nvSpPr>
          <p:cNvPr id="3" name="Content Placeholder 2">
            <a:extLst>
              <a:ext uri="{FF2B5EF4-FFF2-40B4-BE49-F238E27FC236}">
                <a16:creationId xmlns:a16="http://schemas.microsoft.com/office/drawing/2014/main" id="{BFCFC312-4A85-6D41-8007-05696EAB50D1}"/>
              </a:ext>
            </a:extLst>
          </p:cNvPr>
          <p:cNvSpPr>
            <a:spLocks noGrp="1"/>
          </p:cNvSpPr>
          <p:nvPr>
            <p:ph idx="1"/>
          </p:nvPr>
        </p:nvSpPr>
        <p:spPr>
          <a:xfrm>
            <a:off x="822325" y="1641187"/>
            <a:ext cx="7543800" cy="4022725"/>
          </a:xfrm>
        </p:spPr>
        <p:txBody>
          <a:bodyPr/>
          <a:lstStyle/>
          <a:p>
            <a:r>
              <a:rPr lang="en-US" sz="2200" b="1" dirty="0" err="1"/>
              <a:t>Clase</a:t>
            </a:r>
            <a:r>
              <a:rPr lang="en-US" sz="2200" b="1" dirty="0"/>
              <a:t> social</a:t>
            </a:r>
            <a:r>
              <a:rPr lang="en-US" sz="2200" dirty="0"/>
              <a:t>: </a:t>
            </a:r>
            <a:r>
              <a:rPr lang="en-US" sz="2200" dirty="0" err="1"/>
              <a:t>Ocupación</a:t>
            </a:r>
            <a:r>
              <a:rPr lang="en-US" sz="2200" dirty="0"/>
              <a:t>, </a:t>
            </a:r>
            <a:r>
              <a:rPr lang="en-US" sz="2200" b="1" dirty="0" err="1"/>
              <a:t>Educación</a:t>
            </a:r>
            <a:r>
              <a:rPr lang="en-US" sz="2200" dirty="0"/>
              <a:t>, </a:t>
            </a:r>
            <a:r>
              <a:rPr lang="en-US" sz="2200" dirty="0" err="1"/>
              <a:t>Ingreso</a:t>
            </a:r>
            <a:endParaRPr lang="en-US" sz="2200" dirty="0"/>
          </a:p>
          <a:p>
            <a:r>
              <a:rPr lang="en-US" sz="2200" b="1" dirty="0" err="1"/>
              <a:t>Educación</a:t>
            </a:r>
            <a:r>
              <a:rPr lang="en-US" sz="2200" dirty="0"/>
              <a:t>: </a:t>
            </a:r>
            <a:r>
              <a:rPr lang="en-US" sz="2200" dirty="0" err="1"/>
              <a:t>Códigos</a:t>
            </a:r>
            <a:r>
              <a:rPr lang="en-US" sz="2200" dirty="0"/>
              <a:t> ISCED-11 (</a:t>
            </a:r>
            <a:r>
              <a:rPr lang="en-US" sz="2200" i="1" dirty="0"/>
              <a:t>International Standard Classification of Education</a:t>
            </a:r>
            <a:r>
              <a:rPr lang="en-US" sz="2200" dirty="0"/>
              <a:t>) o CINE-11 (</a:t>
            </a:r>
            <a:r>
              <a:rPr lang="en-US" sz="2200" i="1" dirty="0" err="1"/>
              <a:t>Clasificación</a:t>
            </a:r>
            <a:r>
              <a:rPr lang="en-US" sz="2200" i="1" dirty="0"/>
              <a:t> </a:t>
            </a:r>
            <a:r>
              <a:rPr lang="en-US" sz="2200" i="1" dirty="0" err="1"/>
              <a:t>Internacional</a:t>
            </a:r>
            <a:r>
              <a:rPr lang="en-US" sz="2200" i="1" dirty="0"/>
              <a:t> </a:t>
            </a:r>
            <a:r>
              <a:rPr lang="en-US" sz="2200" i="1" dirty="0" err="1"/>
              <a:t>Normalizada</a:t>
            </a:r>
            <a:r>
              <a:rPr lang="en-US" sz="2200" i="1" dirty="0"/>
              <a:t> de la </a:t>
            </a:r>
            <a:r>
              <a:rPr lang="en-US" sz="2200" i="1" dirty="0" err="1"/>
              <a:t>Educación</a:t>
            </a:r>
            <a:r>
              <a:rPr lang="en-US" sz="2200" i="1" dirty="0"/>
              <a:t> ) </a:t>
            </a:r>
            <a:r>
              <a:rPr lang="en-US" sz="2200" dirty="0"/>
              <a:t>de la UNESCO.</a:t>
            </a:r>
          </a:p>
        </p:txBody>
      </p:sp>
      <p:pic>
        <p:nvPicPr>
          <p:cNvPr id="5" name="Picture 4">
            <a:extLst>
              <a:ext uri="{FF2B5EF4-FFF2-40B4-BE49-F238E27FC236}">
                <a16:creationId xmlns:a16="http://schemas.microsoft.com/office/drawing/2014/main" id="{64F8E77F-6C7E-984F-90FF-26F19B0248DC}"/>
              </a:ext>
            </a:extLst>
          </p:cNvPr>
          <p:cNvPicPr>
            <a:picLocks noChangeAspect="1"/>
          </p:cNvPicPr>
          <p:nvPr/>
        </p:nvPicPr>
        <p:blipFill>
          <a:blip r:embed="rId2"/>
          <a:stretch>
            <a:fillRect/>
          </a:stretch>
        </p:blipFill>
        <p:spPr>
          <a:xfrm>
            <a:off x="1142813" y="3230910"/>
            <a:ext cx="6902823" cy="3627090"/>
          </a:xfrm>
          <a:prstGeom prst="rect">
            <a:avLst/>
          </a:prstGeom>
          <a:ln>
            <a:solidFill>
              <a:schemeClr val="bg1">
                <a:lumMod val="75000"/>
              </a:schemeClr>
            </a:solidFill>
          </a:ln>
        </p:spPr>
      </p:pic>
    </p:spTree>
    <p:extLst>
      <p:ext uri="{BB962C8B-B14F-4D97-AF65-F5344CB8AC3E}">
        <p14:creationId xmlns:p14="http://schemas.microsoft.com/office/powerpoint/2010/main" val="33989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9203-8DB7-6542-9E63-5CA29FF6A495}"/>
              </a:ext>
            </a:extLst>
          </p:cNvPr>
          <p:cNvSpPr>
            <a:spLocks noGrp="1"/>
          </p:cNvSpPr>
          <p:nvPr>
            <p:ph type="title"/>
          </p:nvPr>
        </p:nvSpPr>
        <p:spPr/>
        <p:txBody>
          <a:bodyPr>
            <a:normAutofit/>
          </a:bodyPr>
          <a:lstStyle/>
          <a:p>
            <a:r>
              <a:rPr lang="en-US" sz="3600" dirty="0" err="1"/>
              <a:t>Códigos</a:t>
            </a:r>
            <a:r>
              <a:rPr lang="en-US" sz="3600" dirty="0"/>
              <a:t> ISCED-11</a:t>
            </a:r>
          </a:p>
        </p:txBody>
      </p:sp>
      <p:pic>
        <p:nvPicPr>
          <p:cNvPr id="5" name="Picture 4">
            <a:extLst>
              <a:ext uri="{FF2B5EF4-FFF2-40B4-BE49-F238E27FC236}">
                <a16:creationId xmlns:a16="http://schemas.microsoft.com/office/drawing/2014/main" id="{EE8EEBDE-60B3-BA42-A29B-5A1A4815125E}"/>
              </a:ext>
            </a:extLst>
          </p:cNvPr>
          <p:cNvPicPr>
            <a:picLocks noChangeAspect="1"/>
          </p:cNvPicPr>
          <p:nvPr/>
        </p:nvPicPr>
        <p:blipFill>
          <a:blip r:embed="rId2"/>
          <a:stretch>
            <a:fillRect/>
          </a:stretch>
        </p:blipFill>
        <p:spPr>
          <a:xfrm>
            <a:off x="861637" y="1705394"/>
            <a:ext cx="7559709" cy="3334905"/>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03E1719C-B455-7B45-BAB6-B868160A8AFB}"/>
              </a:ext>
            </a:extLst>
          </p:cNvPr>
          <p:cNvPicPr>
            <a:picLocks noChangeAspect="1"/>
          </p:cNvPicPr>
          <p:nvPr/>
        </p:nvPicPr>
        <p:blipFill>
          <a:blip r:embed="rId3"/>
          <a:stretch>
            <a:fillRect/>
          </a:stretch>
        </p:blipFill>
        <p:spPr>
          <a:xfrm>
            <a:off x="0" y="5117644"/>
            <a:ext cx="9144000" cy="1740356"/>
          </a:xfrm>
          <a:prstGeom prst="rect">
            <a:avLst/>
          </a:prstGeom>
          <a:ln>
            <a:solidFill>
              <a:schemeClr val="bg1">
                <a:lumMod val="75000"/>
              </a:schemeClr>
            </a:solidFill>
          </a:ln>
        </p:spPr>
      </p:pic>
    </p:spTree>
    <p:extLst>
      <p:ext uri="{BB962C8B-B14F-4D97-AF65-F5344CB8AC3E}">
        <p14:creationId xmlns:p14="http://schemas.microsoft.com/office/powerpoint/2010/main" val="262778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8A59EF-76A4-6841-950B-0FABCD3537E7}"/>
              </a:ext>
            </a:extLst>
          </p:cNvPr>
          <p:cNvPicPr>
            <a:picLocks/>
          </p:cNvPicPr>
          <p:nvPr/>
        </p:nvPicPr>
        <p:blipFill>
          <a:blip r:embed="rId2"/>
          <a:stretch>
            <a:fillRect/>
          </a:stretch>
        </p:blipFill>
        <p:spPr>
          <a:xfrm>
            <a:off x="830638" y="1928549"/>
            <a:ext cx="5964018" cy="3852000"/>
          </a:xfrm>
          <a:prstGeom prst="rect">
            <a:avLst/>
          </a:prstGeom>
        </p:spPr>
      </p:pic>
      <p:sp>
        <p:nvSpPr>
          <p:cNvPr id="2" name="Title 1">
            <a:extLst>
              <a:ext uri="{FF2B5EF4-FFF2-40B4-BE49-F238E27FC236}">
                <a16:creationId xmlns:a16="http://schemas.microsoft.com/office/drawing/2014/main" id="{F822CF9D-A9F8-2042-88E3-D5826C88CEC4}"/>
              </a:ext>
            </a:extLst>
          </p:cNvPr>
          <p:cNvSpPr>
            <a:spLocks noGrp="1"/>
          </p:cNvSpPr>
          <p:nvPr>
            <p:ph type="title"/>
          </p:nvPr>
        </p:nvSpPr>
        <p:spPr/>
        <p:txBody>
          <a:bodyPr>
            <a:normAutofit/>
          </a:bodyPr>
          <a:lstStyle/>
          <a:p>
            <a:r>
              <a:rPr lang="en-US" sz="3600" dirty="0" err="1"/>
              <a:t>Códigos</a:t>
            </a:r>
            <a:r>
              <a:rPr lang="en-US" sz="3600" dirty="0"/>
              <a:t> ISCED-11</a:t>
            </a:r>
          </a:p>
        </p:txBody>
      </p:sp>
      <p:pic>
        <p:nvPicPr>
          <p:cNvPr id="5" name="Content Placeholder 4">
            <a:extLst>
              <a:ext uri="{FF2B5EF4-FFF2-40B4-BE49-F238E27FC236}">
                <a16:creationId xmlns:a16="http://schemas.microsoft.com/office/drawing/2014/main" id="{F48DC10A-30B2-A34E-B274-63B2014CEBC5}"/>
              </a:ext>
            </a:extLst>
          </p:cNvPr>
          <p:cNvPicPr>
            <a:picLocks noGrp="1" noChangeAspect="1"/>
          </p:cNvPicPr>
          <p:nvPr>
            <p:ph idx="1"/>
          </p:nvPr>
        </p:nvPicPr>
        <p:blipFill rotWithShape="1">
          <a:blip r:embed="rId3"/>
          <a:srcRect l="449"/>
          <a:stretch/>
        </p:blipFill>
        <p:spPr>
          <a:xfrm>
            <a:off x="2235200" y="1935909"/>
            <a:ext cx="6086475" cy="3879286"/>
          </a:xfrm>
        </p:spPr>
      </p:pic>
    </p:spTree>
    <p:extLst>
      <p:ext uri="{BB962C8B-B14F-4D97-AF65-F5344CB8AC3E}">
        <p14:creationId xmlns:p14="http://schemas.microsoft.com/office/powerpoint/2010/main" val="43186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0AFE-E972-994D-9382-AD7F722DD26A}"/>
              </a:ext>
            </a:extLst>
          </p:cNvPr>
          <p:cNvSpPr>
            <a:spLocks noGrp="1"/>
          </p:cNvSpPr>
          <p:nvPr>
            <p:ph type="title"/>
          </p:nvPr>
        </p:nvSpPr>
        <p:spPr/>
        <p:txBody>
          <a:bodyPr>
            <a:normAutofit/>
          </a:bodyPr>
          <a:lstStyle/>
          <a:p>
            <a:r>
              <a:rPr lang="en-US" sz="3600" dirty="0" err="1"/>
              <a:t>Códigos</a:t>
            </a:r>
            <a:r>
              <a:rPr lang="en-US" sz="3600" dirty="0"/>
              <a:t> ISCED-11 </a:t>
            </a:r>
            <a:r>
              <a:rPr lang="en-US" sz="3600" dirty="0" err="1"/>
              <a:t>aplicados</a:t>
            </a:r>
            <a:r>
              <a:rPr lang="en-US" sz="3600" dirty="0"/>
              <a:t> </a:t>
            </a:r>
            <a:r>
              <a:rPr lang="en-US" sz="3600" dirty="0" err="1"/>
              <a:t>en</a:t>
            </a:r>
            <a:r>
              <a:rPr lang="en-US" sz="3600" dirty="0"/>
              <a:t> Chile</a:t>
            </a:r>
          </a:p>
        </p:txBody>
      </p:sp>
      <p:graphicFrame>
        <p:nvGraphicFramePr>
          <p:cNvPr id="6" name="Table 5">
            <a:extLst>
              <a:ext uri="{FF2B5EF4-FFF2-40B4-BE49-F238E27FC236}">
                <a16:creationId xmlns:a16="http://schemas.microsoft.com/office/drawing/2014/main" id="{551D3422-A388-C74F-B67C-CE14C1685F91}"/>
              </a:ext>
            </a:extLst>
          </p:cNvPr>
          <p:cNvGraphicFramePr>
            <a:graphicFrameLocks noGrp="1"/>
          </p:cNvGraphicFramePr>
          <p:nvPr>
            <p:extLst>
              <p:ext uri="{D42A27DB-BD31-4B8C-83A1-F6EECF244321}">
                <p14:modId xmlns:p14="http://schemas.microsoft.com/office/powerpoint/2010/main" val="864657339"/>
              </p:ext>
            </p:extLst>
          </p:nvPr>
        </p:nvGraphicFramePr>
        <p:xfrm>
          <a:off x="890494" y="1664014"/>
          <a:ext cx="7204636" cy="5104339"/>
        </p:xfrm>
        <a:graphic>
          <a:graphicData uri="http://schemas.openxmlformats.org/drawingml/2006/table">
            <a:tbl>
              <a:tblPr>
                <a:tableStyleId>{5C22544A-7EE6-4342-B048-85BDC9FD1C3A}</a:tableStyleId>
              </a:tblPr>
              <a:tblGrid>
                <a:gridCol w="3124135">
                  <a:extLst>
                    <a:ext uri="{9D8B030D-6E8A-4147-A177-3AD203B41FA5}">
                      <a16:colId xmlns:a16="http://schemas.microsoft.com/office/drawing/2014/main" val="2802207223"/>
                    </a:ext>
                  </a:extLst>
                </a:gridCol>
                <a:gridCol w="916519">
                  <a:extLst>
                    <a:ext uri="{9D8B030D-6E8A-4147-A177-3AD203B41FA5}">
                      <a16:colId xmlns:a16="http://schemas.microsoft.com/office/drawing/2014/main" val="3849383206"/>
                    </a:ext>
                  </a:extLst>
                </a:gridCol>
                <a:gridCol w="980276">
                  <a:extLst>
                    <a:ext uri="{9D8B030D-6E8A-4147-A177-3AD203B41FA5}">
                      <a16:colId xmlns:a16="http://schemas.microsoft.com/office/drawing/2014/main" val="1717120206"/>
                    </a:ext>
                  </a:extLst>
                </a:gridCol>
                <a:gridCol w="1490339">
                  <a:extLst>
                    <a:ext uri="{9D8B030D-6E8A-4147-A177-3AD203B41FA5}">
                      <a16:colId xmlns:a16="http://schemas.microsoft.com/office/drawing/2014/main" val="1378500290"/>
                    </a:ext>
                  </a:extLst>
                </a:gridCol>
                <a:gridCol w="693367">
                  <a:extLst>
                    <a:ext uri="{9D8B030D-6E8A-4147-A177-3AD203B41FA5}">
                      <a16:colId xmlns:a16="http://schemas.microsoft.com/office/drawing/2014/main" val="2073911113"/>
                    </a:ext>
                  </a:extLst>
                </a:gridCol>
              </a:tblGrid>
              <a:tr h="519827">
                <a:tc>
                  <a:txBody>
                    <a:bodyPr/>
                    <a:lstStyle/>
                    <a:p>
                      <a:pPr algn="l" fontAlgn="ctr"/>
                      <a:r>
                        <a:rPr lang="es-ES_tradnl" sz="1200" u="none" strike="noStrike" noProof="0">
                          <a:effectLst/>
                          <a:latin typeface="+mj-lt"/>
                        </a:rPr>
                        <a:t>Nombre en castellano</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Edad teórica de inicio</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Duración teórica del programa</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Acumuluación de años de educación teórica al final de cada prograna</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Nivel ISCED</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0111191"/>
                  </a:ext>
                </a:extLst>
              </a:tr>
              <a:tr h="346551">
                <a:tc>
                  <a:txBody>
                    <a:bodyPr/>
                    <a:lstStyle/>
                    <a:p>
                      <a:pPr algn="l" fontAlgn="ctr"/>
                      <a:r>
                        <a:rPr lang="es-ES_tradnl" sz="1200" u="none" strike="noStrike" noProof="0">
                          <a:effectLst/>
                          <a:latin typeface="+mj-lt"/>
                        </a:rPr>
                        <a:t>Educación Parvularia (Sala Cuna y Nivel Medio Menor)</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s-ES_tradnl" sz="1200" u="none" strike="noStrike" noProof="0">
                          <a:effectLst/>
                          <a:latin typeface="+mj-lt"/>
                        </a:rPr>
                        <a:t>0 - 2 años</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s-ES_tradnl" sz="1200" u="none" strike="noStrike" noProof="0">
                          <a:effectLst/>
                          <a:latin typeface="+mj-lt"/>
                        </a:rPr>
                        <a:t>3 años</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s-ES_tradnl" sz="1200" u="none" strike="noStrike" noProof="0">
                          <a:effectLst/>
                          <a:latin typeface="+mj-lt"/>
                        </a:rPr>
                        <a:t>0 años</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es-ES_tradnl" sz="1200" u="none" strike="noStrike" noProof="0">
                          <a:effectLst/>
                          <a:latin typeface="+mj-lt"/>
                        </a:rPr>
                        <a:t>010</a:t>
                      </a:r>
                      <a:endParaRPr lang="es-ES_tradnl" sz="1200" b="0" i="0" u="none" strike="noStrike" noProof="0">
                        <a:solidFill>
                          <a:srgbClr val="000000"/>
                        </a:solidFill>
                        <a:effectLst/>
                        <a:latin typeface="+mj-lt"/>
                      </a:endParaRPr>
                    </a:p>
                  </a:txBody>
                  <a:tcPr marL="0" marR="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616496181"/>
                  </a:ext>
                </a:extLst>
              </a:tr>
              <a:tr h="435651">
                <a:tc>
                  <a:txBody>
                    <a:bodyPr/>
                    <a:lstStyle/>
                    <a:p>
                      <a:pPr algn="l" fontAlgn="ctr"/>
                      <a:r>
                        <a:rPr lang="es-ES_tradnl" sz="1200" u="none" strike="noStrike" noProof="0">
                          <a:effectLst/>
                          <a:latin typeface="+mj-lt"/>
                        </a:rPr>
                        <a:t>Educación Parvularia (Nivel Medio Mayor, Nivel de Transición 1 y Nivel de Transición 2)</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3 - 5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0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020</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994001924"/>
                  </a:ext>
                </a:extLst>
              </a:tr>
              <a:tr h="217826">
                <a:tc>
                  <a:txBody>
                    <a:bodyPr/>
                    <a:lstStyle/>
                    <a:p>
                      <a:pPr algn="l" fontAlgn="ctr"/>
                      <a:r>
                        <a:rPr lang="es-ES_tradnl" sz="1200" u="none" strike="noStrike" noProof="0">
                          <a:effectLst/>
                          <a:latin typeface="+mj-lt"/>
                        </a:rPr>
                        <a:t>Enseñanza Básica (grados 1° al 6°)</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100</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3141627213"/>
                  </a:ext>
                </a:extLst>
              </a:tr>
              <a:tr h="217826">
                <a:tc>
                  <a:txBody>
                    <a:bodyPr/>
                    <a:lstStyle/>
                    <a:p>
                      <a:pPr algn="l" fontAlgn="ctr"/>
                      <a:r>
                        <a:rPr lang="es-ES_tradnl" sz="1200" u="none" strike="noStrike" noProof="0">
                          <a:effectLst/>
                          <a:latin typeface="+mj-lt"/>
                        </a:rPr>
                        <a:t>Enseñanza Básica (grados 7° y 8°)</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244</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2829163840"/>
                  </a:ext>
                </a:extLst>
              </a:tr>
              <a:tr h="217826">
                <a:tc>
                  <a:txBody>
                    <a:bodyPr/>
                    <a:lstStyle/>
                    <a:p>
                      <a:pPr algn="l" fontAlgn="ctr"/>
                      <a:r>
                        <a:rPr lang="es-ES_tradnl" sz="1200" u="none" strike="noStrike" noProof="0">
                          <a:effectLst/>
                          <a:latin typeface="+mj-lt"/>
                        </a:rPr>
                        <a:t>Enseñanza Media Humanista-Científico</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dirty="0">
                          <a:effectLst/>
                          <a:latin typeface="+mj-lt"/>
                        </a:rPr>
                        <a:t>4 años</a:t>
                      </a:r>
                      <a:endParaRPr lang="es-ES_tradnl" sz="1200" b="0" i="0" u="none" strike="noStrike" noProof="0" dirty="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344</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2153003865"/>
                  </a:ext>
                </a:extLst>
              </a:tr>
              <a:tr h="217826">
                <a:tc>
                  <a:txBody>
                    <a:bodyPr/>
                    <a:lstStyle/>
                    <a:p>
                      <a:pPr algn="l" fontAlgn="ctr"/>
                      <a:r>
                        <a:rPr lang="es-ES_tradnl" sz="1200" u="none" strike="noStrike" noProof="0" dirty="0">
                          <a:effectLst/>
                          <a:latin typeface="+mj-lt"/>
                        </a:rPr>
                        <a:t>Enseñanza Media Técnico-Profesional</a:t>
                      </a:r>
                      <a:endParaRPr lang="es-ES_tradnl" sz="1200" b="0" i="0" u="none" strike="noStrike" noProof="0" dirty="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354</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4195566401"/>
                  </a:ext>
                </a:extLst>
              </a:tr>
              <a:tr h="173276">
                <a:tc>
                  <a:txBody>
                    <a:bodyPr/>
                    <a:lstStyle/>
                    <a:p>
                      <a:pPr algn="l" fontAlgn="ctr"/>
                      <a:r>
                        <a:rPr lang="es-ES_tradnl" sz="1200" u="none" strike="noStrike" noProof="0">
                          <a:effectLst/>
                          <a:latin typeface="+mj-lt"/>
                        </a:rPr>
                        <a:t>Enseñanza Media Artística</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344</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1826581559"/>
                  </a:ext>
                </a:extLst>
              </a:tr>
              <a:tr h="217826">
                <a:tc>
                  <a:txBody>
                    <a:bodyPr/>
                    <a:lstStyle/>
                    <a:p>
                      <a:pPr algn="l" fontAlgn="ctr"/>
                      <a:r>
                        <a:rPr lang="es-ES_tradnl" sz="1200" u="none" strike="noStrike" noProof="0">
                          <a:effectLst/>
                          <a:latin typeface="+mj-lt"/>
                        </a:rPr>
                        <a:t>Educación Técnica de Nivel Superior</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2 - 3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14 - 15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554</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2221031818"/>
                  </a:ext>
                </a:extLst>
              </a:tr>
              <a:tr h="544565">
                <a:tc>
                  <a:txBody>
                    <a:bodyPr/>
                    <a:lstStyle/>
                    <a:p>
                      <a:pPr algn="l" fontAlgn="ctr"/>
                      <a:r>
                        <a:rPr lang="es-ES_tradnl" sz="1200" u="none" strike="noStrike" noProof="0">
                          <a:effectLst/>
                          <a:latin typeface="+mj-lt"/>
                        </a:rPr>
                        <a:t>Carrera Profesional, no conducente a Grado Académico </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3 - 4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15 - 16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645, 655, 646, 656, 647 or 657</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3526445615"/>
                  </a:ext>
                </a:extLst>
              </a:tr>
              <a:tr h="173276">
                <a:tc>
                  <a:txBody>
                    <a:bodyPr/>
                    <a:lstStyle/>
                    <a:p>
                      <a:pPr algn="l" fontAlgn="ctr"/>
                      <a:r>
                        <a:rPr lang="es-ES_tradnl" sz="1200" u="none" strike="noStrike" noProof="0">
                          <a:effectLst/>
                          <a:latin typeface="+mj-lt"/>
                        </a:rPr>
                        <a:t>Bachillerato</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1 - 2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13 - 14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641</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3765609519"/>
                  </a:ext>
                </a:extLst>
              </a:tr>
              <a:tr h="346551">
                <a:tc>
                  <a:txBody>
                    <a:bodyPr/>
                    <a:lstStyle/>
                    <a:p>
                      <a:pPr algn="l" fontAlgn="ctr"/>
                      <a:r>
                        <a:rPr lang="es-ES_tradnl" sz="1200" u="none" strike="noStrike" noProof="0">
                          <a:effectLst/>
                          <a:latin typeface="+mj-lt"/>
                        </a:rPr>
                        <a:t>Licenciatura</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4 - 5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16 - 17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645, 646 or 647</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1955221050"/>
                  </a:ext>
                </a:extLst>
              </a:tr>
              <a:tr h="346551">
                <a:tc>
                  <a:txBody>
                    <a:bodyPr/>
                    <a:lstStyle/>
                    <a:p>
                      <a:pPr algn="l" fontAlgn="ctr"/>
                      <a:r>
                        <a:rPr lang="es-ES_tradnl" sz="1200" u="none" strike="noStrike" noProof="0">
                          <a:effectLst/>
                          <a:latin typeface="+mj-lt"/>
                        </a:rPr>
                        <a:t>Carrera Profesional, conducente a Grado Académico</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4 - 7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16 - 19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647 or 746</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1370683831"/>
                  </a:ext>
                </a:extLst>
              </a:tr>
              <a:tr h="217826">
                <a:tc>
                  <a:txBody>
                    <a:bodyPr/>
                    <a:lstStyle/>
                    <a:p>
                      <a:pPr algn="l" fontAlgn="ctr"/>
                      <a:r>
                        <a:rPr lang="es-ES_tradnl" sz="1200" u="none" strike="noStrike" noProof="0">
                          <a:effectLst/>
                          <a:latin typeface="+mj-lt"/>
                        </a:rPr>
                        <a:t>Diplomado</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21 - 22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0.5 - 1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13 - 14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747 or 757</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624013163"/>
                  </a:ext>
                </a:extLst>
              </a:tr>
              <a:tr h="173276">
                <a:tc>
                  <a:txBody>
                    <a:bodyPr/>
                    <a:lstStyle/>
                    <a:p>
                      <a:pPr algn="l" fontAlgn="ctr"/>
                      <a:r>
                        <a:rPr lang="es-ES_tradnl" sz="1200" u="none" strike="noStrike" noProof="0">
                          <a:effectLst/>
                          <a:latin typeface="+mj-lt"/>
                        </a:rPr>
                        <a:t>Postítulo</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21 - 23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1 - 2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16 - 17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747</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1081951541"/>
                  </a:ext>
                </a:extLst>
              </a:tr>
              <a:tr h="217826">
                <a:tc>
                  <a:txBody>
                    <a:bodyPr/>
                    <a:lstStyle/>
                    <a:p>
                      <a:pPr algn="l" fontAlgn="ctr"/>
                      <a:r>
                        <a:rPr lang="es-ES_tradnl" sz="1200" u="none" strike="noStrike" noProof="0">
                          <a:effectLst/>
                          <a:latin typeface="+mj-lt"/>
                        </a:rPr>
                        <a:t>Especialidad Médica u Odontológica</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24 - 25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2 - 3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17 - 18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757</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2723639447"/>
                  </a:ext>
                </a:extLst>
              </a:tr>
              <a:tr h="217826">
                <a:tc>
                  <a:txBody>
                    <a:bodyPr/>
                    <a:lstStyle/>
                    <a:p>
                      <a:pPr algn="l" fontAlgn="ctr"/>
                      <a:r>
                        <a:rPr lang="es-ES_tradnl" sz="1200" u="none" strike="noStrike" noProof="0">
                          <a:effectLst/>
                          <a:latin typeface="+mj-lt"/>
                        </a:rPr>
                        <a:t>Magíster</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22 - 23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2 - 3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17 - 18 años</a:t>
                      </a:r>
                      <a:endParaRPr lang="es-ES_tradnl" sz="1200" b="0" i="0" u="none" strike="noStrike" noProof="0">
                        <a:solidFill>
                          <a:srgbClr val="000000"/>
                        </a:solidFill>
                        <a:effectLst/>
                        <a:latin typeface="+mj-lt"/>
                      </a:endParaRPr>
                    </a:p>
                  </a:txBody>
                  <a:tcPr marL="0" marR="0" marT="0" marB="0" anchor="ctr">
                    <a:solidFill>
                      <a:schemeClr val="bg1"/>
                    </a:solidFill>
                  </a:tcPr>
                </a:tc>
                <a:tc>
                  <a:txBody>
                    <a:bodyPr/>
                    <a:lstStyle/>
                    <a:p>
                      <a:pPr algn="ctr" fontAlgn="ctr"/>
                      <a:r>
                        <a:rPr lang="es-ES_tradnl" sz="1200" u="none" strike="noStrike" noProof="0">
                          <a:effectLst/>
                          <a:latin typeface="+mj-lt"/>
                        </a:rPr>
                        <a:t>747 or 748</a:t>
                      </a:r>
                      <a:endParaRPr lang="es-ES_tradnl" sz="1200" b="0" i="0" u="none" strike="noStrike" noProof="0">
                        <a:solidFill>
                          <a:srgbClr val="000000"/>
                        </a:solidFill>
                        <a:effectLst/>
                        <a:latin typeface="+mj-lt"/>
                      </a:endParaRPr>
                    </a:p>
                  </a:txBody>
                  <a:tcPr marL="0" marR="0" marT="0" marB="0" anchor="ctr">
                    <a:solidFill>
                      <a:schemeClr val="bg1"/>
                    </a:solidFill>
                  </a:tcPr>
                </a:tc>
                <a:extLst>
                  <a:ext uri="{0D108BD9-81ED-4DB2-BD59-A6C34878D82A}">
                    <a16:rowId xmlns:a16="http://schemas.microsoft.com/office/drawing/2014/main" val="1667872891"/>
                  </a:ext>
                </a:extLst>
              </a:tr>
              <a:tr h="173276">
                <a:tc>
                  <a:txBody>
                    <a:bodyPr/>
                    <a:lstStyle/>
                    <a:p>
                      <a:pPr algn="l" fontAlgn="ctr"/>
                      <a:r>
                        <a:rPr lang="es-ES_tradnl" sz="1200" u="none" strike="noStrike" noProof="0">
                          <a:effectLst/>
                          <a:latin typeface="+mj-lt"/>
                        </a:rPr>
                        <a:t>Doctorado</a:t>
                      </a:r>
                      <a:endParaRPr lang="es-ES_tradnl" sz="1200" b="0" i="0" u="none" strike="noStrike" noProof="0">
                        <a:solidFill>
                          <a:srgbClr val="000000"/>
                        </a:solidFill>
                        <a:effectLst/>
                        <a:latin typeface="+mj-lt"/>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22 - 26 años</a:t>
                      </a:r>
                      <a:endParaRPr lang="es-ES_tradnl" sz="1200" b="0" i="0" u="none" strike="noStrike" noProof="0">
                        <a:solidFill>
                          <a:srgbClr val="000000"/>
                        </a:solidFill>
                        <a:effectLst/>
                        <a:latin typeface="+mj-lt"/>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3 - 5 años</a:t>
                      </a:r>
                      <a:endParaRPr lang="es-ES_tradnl" sz="1200" b="0" i="0" u="none" strike="noStrike" noProof="0">
                        <a:solidFill>
                          <a:srgbClr val="000000"/>
                        </a:solidFill>
                        <a:effectLst/>
                        <a:latin typeface="+mj-lt"/>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a:effectLst/>
                          <a:latin typeface="+mj-lt"/>
                        </a:rPr>
                        <a:t>18 - 20 años</a:t>
                      </a:r>
                      <a:endParaRPr lang="es-ES_tradnl" sz="1200" b="0" i="0" u="none" strike="noStrike" noProof="0">
                        <a:solidFill>
                          <a:srgbClr val="000000"/>
                        </a:solidFill>
                        <a:effectLst/>
                        <a:latin typeface="+mj-lt"/>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ES_tradnl" sz="1200" u="none" strike="noStrike" noProof="0" dirty="0">
                          <a:effectLst/>
                          <a:latin typeface="+mj-lt"/>
                        </a:rPr>
                        <a:t>844</a:t>
                      </a:r>
                      <a:endParaRPr lang="es-ES_tradnl" sz="1200" b="0" i="0" u="none" strike="noStrike" noProof="0" dirty="0">
                        <a:solidFill>
                          <a:srgbClr val="000000"/>
                        </a:solidFill>
                        <a:effectLst/>
                        <a:latin typeface="+mj-lt"/>
                      </a:endParaRP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2765009"/>
                  </a:ext>
                </a:extLst>
              </a:tr>
            </a:tbl>
          </a:graphicData>
        </a:graphic>
      </p:graphicFrame>
    </p:spTree>
    <p:extLst>
      <p:ext uri="{BB962C8B-B14F-4D97-AF65-F5344CB8AC3E}">
        <p14:creationId xmlns:p14="http://schemas.microsoft.com/office/powerpoint/2010/main" val="41902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p:cNvSpPr>
            <a:spLocks noGrp="1"/>
          </p:cNvSpPr>
          <p:nvPr>
            <p:ph type="title"/>
          </p:nvPr>
        </p:nvSpPr>
        <p:spPr/>
        <p:txBody>
          <a:bodyPr/>
          <a:lstStyle/>
          <a:p>
            <a:pPr algn="l"/>
            <a:r>
              <a:rPr lang="es-CL" sz="3600" dirty="0">
                <a:latin typeface="Calibri Light" panose="020F0302020204030204" pitchFamily="34" charset="0"/>
                <a:cs typeface="Calibri Light" panose="020F0302020204030204" pitchFamily="34" charset="0"/>
              </a:rPr>
              <a:t>Encuestas regulares en Chile</a:t>
            </a:r>
          </a:p>
        </p:txBody>
      </p:sp>
      <p:pic>
        <p:nvPicPr>
          <p:cNvPr id="8" name="Picture 7"/>
          <p:cNvPicPr>
            <a:picLocks noChangeAspect="1"/>
          </p:cNvPicPr>
          <p:nvPr/>
        </p:nvPicPr>
        <p:blipFill rotWithShape="1">
          <a:blip r:embed="rId2"/>
          <a:srcRect r="67037"/>
          <a:stretch/>
        </p:blipFill>
        <p:spPr>
          <a:xfrm>
            <a:off x="393640" y="1340768"/>
            <a:ext cx="2792205" cy="4968552"/>
          </a:xfrm>
          <a:prstGeom prst="rect">
            <a:avLst/>
          </a:prstGeom>
        </p:spPr>
      </p:pic>
      <p:pic>
        <p:nvPicPr>
          <p:cNvPr id="10" name="Picture 9"/>
          <p:cNvPicPr>
            <a:picLocks noChangeAspect="1"/>
          </p:cNvPicPr>
          <p:nvPr/>
        </p:nvPicPr>
        <p:blipFill rotWithShape="1">
          <a:blip r:embed="rId2"/>
          <a:srcRect l="33311" r="33853"/>
          <a:stretch/>
        </p:blipFill>
        <p:spPr>
          <a:xfrm>
            <a:off x="3194637" y="1340768"/>
            <a:ext cx="2794000" cy="4968552"/>
          </a:xfrm>
          <a:prstGeom prst="rect">
            <a:avLst/>
          </a:prstGeom>
        </p:spPr>
      </p:pic>
      <p:pic>
        <p:nvPicPr>
          <p:cNvPr id="11" name="Picture 10"/>
          <p:cNvPicPr>
            <a:picLocks noChangeAspect="1"/>
          </p:cNvPicPr>
          <p:nvPr/>
        </p:nvPicPr>
        <p:blipFill rotWithShape="1">
          <a:blip r:embed="rId2"/>
          <a:srcRect l="66370"/>
          <a:stretch/>
        </p:blipFill>
        <p:spPr>
          <a:xfrm>
            <a:off x="5928042" y="1340768"/>
            <a:ext cx="2861592" cy="4968552"/>
          </a:xfrm>
          <a:prstGeom prst="rect">
            <a:avLst/>
          </a:prstGeom>
        </p:spPr>
      </p:pic>
    </p:spTree>
    <p:extLst>
      <p:ext uri="{BB962C8B-B14F-4D97-AF65-F5344CB8AC3E}">
        <p14:creationId xmlns:p14="http://schemas.microsoft.com/office/powerpoint/2010/main" val="235290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A692-3535-5E4D-A3C7-D2F53D439A33}"/>
              </a:ext>
            </a:extLst>
          </p:cNvPr>
          <p:cNvSpPr>
            <a:spLocks noGrp="1"/>
          </p:cNvSpPr>
          <p:nvPr>
            <p:ph type="title"/>
          </p:nvPr>
        </p:nvSpPr>
        <p:spPr/>
        <p:txBody>
          <a:bodyPr>
            <a:normAutofit/>
          </a:bodyPr>
          <a:lstStyle/>
          <a:p>
            <a:r>
              <a:rPr lang="en-US" sz="3600" dirty="0"/>
              <a:t>¿</a:t>
            </a:r>
            <a:r>
              <a:rPr lang="en-US" sz="3600" dirty="0" err="1"/>
              <a:t>Cómo</a:t>
            </a:r>
            <a:r>
              <a:rPr lang="en-US" sz="3600" dirty="0"/>
              <a:t> </a:t>
            </a:r>
            <a:r>
              <a:rPr lang="en-US" sz="3600" dirty="0" err="1"/>
              <a:t>preguntar</a:t>
            </a:r>
            <a:r>
              <a:rPr lang="en-US" sz="3600" dirty="0"/>
              <a:t> el </a:t>
            </a:r>
            <a:r>
              <a:rPr lang="en-US" sz="3600" dirty="0" err="1"/>
              <a:t>nivel</a:t>
            </a:r>
            <a:r>
              <a:rPr lang="en-US" sz="3600" dirty="0"/>
              <a:t> </a:t>
            </a:r>
            <a:r>
              <a:rPr lang="en-US" sz="3600" dirty="0" err="1"/>
              <a:t>educativo</a:t>
            </a:r>
            <a:r>
              <a:rPr lang="en-US" sz="3600" dirty="0"/>
              <a:t>?</a:t>
            </a:r>
          </a:p>
        </p:txBody>
      </p:sp>
      <p:pic>
        <p:nvPicPr>
          <p:cNvPr id="9" name="Content Placeholder 8">
            <a:extLst>
              <a:ext uri="{FF2B5EF4-FFF2-40B4-BE49-F238E27FC236}">
                <a16:creationId xmlns:a16="http://schemas.microsoft.com/office/drawing/2014/main" id="{4B7EC775-3133-CE4C-BA33-D12B920049BF}"/>
              </a:ext>
            </a:extLst>
          </p:cNvPr>
          <p:cNvPicPr>
            <a:picLocks noGrp="1" noChangeAspect="1"/>
          </p:cNvPicPr>
          <p:nvPr>
            <p:ph idx="1"/>
          </p:nvPr>
        </p:nvPicPr>
        <p:blipFill>
          <a:blip r:embed="rId2"/>
          <a:stretch>
            <a:fillRect/>
          </a:stretch>
        </p:blipFill>
        <p:spPr>
          <a:xfrm>
            <a:off x="177185" y="2117910"/>
            <a:ext cx="4457570" cy="4022725"/>
          </a:xfrm>
          <a:ln>
            <a:solidFill>
              <a:schemeClr val="bg1">
                <a:lumMod val="75000"/>
              </a:schemeClr>
            </a:solidFill>
          </a:ln>
        </p:spPr>
      </p:pic>
      <p:pic>
        <p:nvPicPr>
          <p:cNvPr id="11" name="Picture 10">
            <a:extLst>
              <a:ext uri="{FF2B5EF4-FFF2-40B4-BE49-F238E27FC236}">
                <a16:creationId xmlns:a16="http://schemas.microsoft.com/office/drawing/2014/main" id="{6A37A5F6-7C92-2440-8CB9-C31E9EFF0925}"/>
              </a:ext>
            </a:extLst>
          </p:cNvPr>
          <p:cNvPicPr>
            <a:picLocks noChangeAspect="1"/>
          </p:cNvPicPr>
          <p:nvPr/>
        </p:nvPicPr>
        <p:blipFill rotWithShape="1">
          <a:blip r:embed="rId3"/>
          <a:srcRect l="1581" t="7676" r="2614" b="3895"/>
          <a:stretch/>
        </p:blipFill>
        <p:spPr>
          <a:xfrm>
            <a:off x="5405718" y="1777251"/>
            <a:ext cx="3612776" cy="4569761"/>
          </a:xfrm>
          <a:prstGeom prst="rect">
            <a:avLst/>
          </a:prstGeom>
          <a:ln>
            <a:solidFill>
              <a:schemeClr val="bg1">
                <a:lumMod val="75000"/>
              </a:schemeClr>
            </a:solidFill>
          </a:ln>
        </p:spPr>
      </p:pic>
    </p:spTree>
    <p:extLst>
      <p:ext uri="{BB962C8B-B14F-4D97-AF65-F5344CB8AC3E}">
        <p14:creationId xmlns:p14="http://schemas.microsoft.com/office/powerpoint/2010/main" val="579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74DE-8627-BD4E-A66C-509527D2F3F4}"/>
              </a:ext>
            </a:extLst>
          </p:cNvPr>
          <p:cNvSpPr>
            <a:spLocks noGrp="1"/>
          </p:cNvSpPr>
          <p:nvPr>
            <p:ph type="title"/>
          </p:nvPr>
        </p:nvSpPr>
        <p:spPr/>
        <p:txBody>
          <a:bodyPr>
            <a:normAutofit/>
          </a:bodyPr>
          <a:lstStyle/>
          <a:p>
            <a:r>
              <a:rPr lang="en-US" sz="3200" dirty="0"/>
              <a:t>iii. </a:t>
            </a:r>
            <a:r>
              <a:rPr lang="en-US" sz="3200" dirty="0" err="1"/>
              <a:t>Caracterización</a:t>
            </a:r>
            <a:r>
              <a:rPr lang="en-US" sz="3200" dirty="0"/>
              <a:t> </a:t>
            </a:r>
            <a:r>
              <a:rPr lang="en-US" sz="3200" dirty="0" err="1"/>
              <a:t>sociodemográfica</a:t>
            </a:r>
            <a:endParaRPr lang="en-US" sz="3200" dirty="0"/>
          </a:p>
        </p:txBody>
      </p:sp>
      <p:sp>
        <p:nvSpPr>
          <p:cNvPr id="3" name="Content Placeholder 2">
            <a:extLst>
              <a:ext uri="{FF2B5EF4-FFF2-40B4-BE49-F238E27FC236}">
                <a16:creationId xmlns:a16="http://schemas.microsoft.com/office/drawing/2014/main" id="{BFCFC312-4A85-6D41-8007-05696EAB50D1}"/>
              </a:ext>
            </a:extLst>
          </p:cNvPr>
          <p:cNvSpPr>
            <a:spLocks noGrp="1"/>
          </p:cNvSpPr>
          <p:nvPr>
            <p:ph idx="1"/>
          </p:nvPr>
        </p:nvSpPr>
        <p:spPr/>
        <p:txBody>
          <a:bodyPr/>
          <a:lstStyle/>
          <a:p>
            <a:r>
              <a:rPr lang="en-US" b="1" dirty="0" err="1"/>
              <a:t>Clase</a:t>
            </a:r>
            <a:r>
              <a:rPr lang="en-US" b="1" dirty="0"/>
              <a:t> social</a:t>
            </a:r>
            <a:r>
              <a:rPr lang="en-US" dirty="0"/>
              <a:t>: </a:t>
            </a:r>
            <a:r>
              <a:rPr lang="en-US" dirty="0" err="1"/>
              <a:t>Ocupación</a:t>
            </a:r>
            <a:r>
              <a:rPr lang="en-US" dirty="0"/>
              <a:t>, </a:t>
            </a:r>
            <a:r>
              <a:rPr lang="en-US" dirty="0" err="1"/>
              <a:t>Educación</a:t>
            </a:r>
            <a:r>
              <a:rPr lang="en-US" dirty="0"/>
              <a:t>, </a:t>
            </a:r>
            <a:r>
              <a:rPr lang="en-US" b="1" dirty="0" err="1"/>
              <a:t>Ingreso</a:t>
            </a:r>
            <a:endParaRPr lang="en-US" b="1" dirty="0"/>
          </a:p>
          <a:p>
            <a:r>
              <a:rPr lang="en-US" b="1" dirty="0" err="1"/>
              <a:t>Ingreso</a:t>
            </a:r>
            <a:r>
              <a:rPr lang="en-US" b="1" dirty="0"/>
              <a:t> (del </a:t>
            </a:r>
            <a:r>
              <a:rPr lang="en-US" b="1" dirty="0" err="1"/>
              <a:t>hogar</a:t>
            </a:r>
            <a:r>
              <a:rPr lang="en-US" b="1" dirty="0"/>
              <a:t>)</a:t>
            </a:r>
            <a:r>
              <a:rPr lang="en-US" dirty="0"/>
              <a:t>: “El </a:t>
            </a:r>
            <a:r>
              <a:rPr lang="en-US" dirty="0" err="1"/>
              <a:t>ingreso</a:t>
            </a:r>
            <a:r>
              <a:rPr lang="en-US" dirty="0"/>
              <a:t> </a:t>
            </a:r>
            <a:r>
              <a:rPr lang="en-US" dirty="0" err="1"/>
              <a:t>corriente</a:t>
            </a:r>
            <a:r>
              <a:rPr lang="en-US" dirty="0"/>
              <a:t> de </a:t>
            </a:r>
            <a:r>
              <a:rPr lang="en-US" dirty="0" err="1"/>
              <a:t>los</a:t>
            </a:r>
            <a:r>
              <a:rPr lang="en-US" dirty="0"/>
              <a:t> </a:t>
            </a:r>
            <a:r>
              <a:rPr lang="en-US" dirty="0" err="1"/>
              <a:t>hogares</a:t>
            </a:r>
            <a:r>
              <a:rPr lang="en-US" dirty="0"/>
              <a:t> </a:t>
            </a:r>
            <a:r>
              <a:rPr lang="en-US" dirty="0" err="1"/>
              <a:t>comprende</a:t>
            </a:r>
            <a:r>
              <a:rPr lang="en-US" dirty="0"/>
              <a:t> la </a:t>
            </a:r>
            <a:r>
              <a:rPr lang="en-US" dirty="0" err="1"/>
              <a:t>totalidad</a:t>
            </a:r>
            <a:r>
              <a:rPr lang="en-US" dirty="0"/>
              <a:t> de </a:t>
            </a:r>
            <a:r>
              <a:rPr lang="en-US" dirty="0" err="1"/>
              <a:t>los</a:t>
            </a:r>
            <a:r>
              <a:rPr lang="en-US" dirty="0"/>
              <a:t> </a:t>
            </a:r>
            <a:r>
              <a:rPr lang="en-US" dirty="0" err="1"/>
              <a:t>ingresos</a:t>
            </a:r>
            <a:r>
              <a:rPr lang="en-US" dirty="0"/>
              <a:t> de las personas, </a:t>
            </a:r>
            <a:r>
              <a:rPr lang="en-US" dirty="0" err="1"/>
              <a:t>proveniente</a:t>
            </a:r>
            <a:r>
              <a:rPr lang="en-US" dirty="0"/>
              <a:t> </a:t>
            </a:r>
            <a:r>
              <a:rPr lang="en-US" dirty="0" err="1"/>
              <a:t>tanto</a:t>
            </a:r>
            <a:r>
              <a:rPr lang="en-US" dirty="0"/>
              <a:t> de la </a:t>
            </a:r>
            <a:r>
              <a:rPr lang="en-US" dirty="0" err="1"/>
              <a:t>ocupación</a:t>
            </a:r>
            <a:r>
              <a:rPr lang="en-US" dirty="0"/>
              <a:t> </a:t>
            </a:r>
            <a:r>
              <a:rPr lang="en-US" dirty="0" err="1"/>
              <a:t>como</a:t>
            </a:r>
            <a:r>
              <a:rPr lang="en-US" dirty="0"/>
              <a:t> de </a:t>
            </a:r>
            <a:r>
              <a:rPr lang="en-US" dirty="0" err="1"/>
              <a:t>otras</a:t>
            </a:r>
            <a:r>
              <a:rPr lang="en-US" dirty="0"/>
              <a:t> </a:t>
            </a:r>
            <a:r>
              <a:rPr lang="en-US" dirty="0" err="1"/>
              <a:t>fuentes</a:t>
            </a:r>
            <a:r>
              <a:rPr lang="en-US" dirty="0"/>
              <a:t> (</a:t>
            </a:r>
            <a:r>
              <a:rPr lang="en-US" dirty="0" err="1"/>
              <a:t>jubilaciones</a:t>
            </a:r>
            <a:r>
              <a:rPr lang="en-US" dirty="0"/>
              <a:t>, </a:t>
            </a:r>
            <a:r>
              <a:rPr lang="en-US" dirty="0" err="1"/>
              <a:t>pensiones</a:t>
            </a:r>
            <a:r>
              <a:rPr lang="en-US" dirty="0"/>
              <a:t>, </a:t>
            </a:r>
            <a:r>
              <a:rPr lang="en-US" dirty="0" err="1"/>
              <a:t>montepíos</a:t>
            </a:r>
            <a:r>
              <a:rPr lang="en-US" dirty="0"/>
              <a:t>, </a:t>
            </a:r>
            <a:r>
              <a:rPr lang="en-US" dirty="0" err="1"/>
              <a:t>donaciones</a:t>
            </a:r>
            <a:r>
              <a:rPr lang="en-US" dirty="0"/>
              <a:t> de </a:t>
            </a:r>
            <a:r>
              <a:rPr lang="en-US" dirty="0" err="1"/>
              <a:t>otro</a:t>
            </a:r>
            <a:r>
              <a:rPr lang="en-US" dirty="0"/>
              <a:t> </a:t>
            </a:r>
            <a:r>
              <a:rPr lang="en-US" dirty="0" err="1"/>
              <a:t>hogar</a:t>
            </a:r>
            <a:r>
              <a:rPr lang="en-US" dirty="0"/>
              <a:t>, entre </a:t>
            </a:r>
            <a:r>
              <a:rPr lang="en-US" dirty="0" err="1"/>
              <a:t>otros</a:t>
            </a:r>
            <a:r>
              <a:rPr lang="en-US" dirty="0"/>
              <a:t>), </a:t>
            </a:r>
            <a:r>
              <a:rPr lang="en-US" dirty="0" err="1"/>
              <a:t>además</a:t>
            </a:r>
            <a:r>
              <a:rPr lang="en-US" dirty="0"/>
              <a:t> de </a:t>
            </a:r>
            <a:r>
              <a:rPr lang="en-US" dirty="0" err="1"/>
              <a:t>algunos</a:t>
            </a:r>
            <a:r>
              <a:rPr lang="en-US" dirty="0"/>
              <a:t> </a:t>
            </a:r>
            <a:r>
              <a:rPr lang="en-US" dirty="0" err="1"/>
              <a:t>ingresos</a:t>
            </a:r>
            <a:r>
              <a:rPr lang="en-US" dirty="0"/>
              <a:t> que </a:t>
            </a:r>
            <a:r>
              <a:rPr lang="en-US" dirty="0" err="1"/>
              <a:t>benefician</a:t>
            </a:r>
            <a:r>
              <a:rPr lang="en-US" dirty="0"/>
              <a:t> al conjunto de </a:t>
            </a:r>
            <a:r>
              <a:rPr lang="en-US" dirty="0" err="1"/>
              <a:t>los</a:t>
            </a:r>
            <a:r>
              <a:rPr lang="en-US" dirty="0"/>
              <a:t> </a:t>
            </a:r>
            <a:r>
              <a:rPr lang="en-US" dirty="0" err="1"/>
              <a:t>integrantes</a:t>
            </a:r>
            <a:r>
              <a:rPr lang="en-US" dirty="0"/>
              <a:t> de un </a:t>
            </a:r>
            <a:r>
              <a:rPr lang="en-US" dirty="0" err="1"/>
              <a:t>mismo</a:t>
            </a:r>
            <a:r>
              <a:rPr lang="en-US" dirty="0"/>
              <a:t> </a:t>
            </a:r>
            <a:r>
              <a:rPr lang="en-US" dirty="0" err="1"/>
              <a:t>hogar</a:t>
            </a:r>
            <a:r>
              <a:rPr lang="en-US" dirty="0"/>
              <a:t>, </a:t>
            </a:r>
            <a:r>
              <a:rPr lang="en-US" dirty="0" err="1"/>
              <a:t>como</a:t>
            </a:r>
            <a:r>
              <a:rPr lang="en-US" dirty="0"/>
              <a:t> </a:t>
            </a:r>
            <a:r>
              <a:rPr lang="en-US" dirty="0" err="1"/>
              <a:t>pueden</a:t>
            </a:r>
            <a:r>
              <a:rPr lang="en-US" dirty="0"/>
              <a:t> </a:t>
            </a:r>
            <a:r>
              <a:rPr lang="en-US" dirty="0" err="1"/>
              <a:t>ser</a:t>
            </a:r>
            <a:r>
              <a:rPr lang="en-US" dirty="0"/>
              <a:t> el </a:t>
            </a:r>
            <a:r>
              <a:rPr lang="en-US" dirty="0" err="1"/>
              <a:t>arriendo</a:t>
            </a:r>
            <a:r>
              <a:rPr lang="en-US" dirty="0"/>
              <a:t> </a:t>
            </a:r>
            <a:r>
              <a:rPr lang="en-US" dirty="0" err="1"/>
              <a:t>imputado</a:t>
            </a:r>
            <a:r>
              <a:rPr lang="en-US" dirty="0"/>
              <a:t> o </a:t>
            </a:r>
            <a:r>
              <a:rPr lang="en-US" dirty="0" err="1"/>
              <a:t>los</a:t>
            </a:r>
            <a:r>
              <a:rPr lang="en-US" dirty="0"/>
              <a:t> </a:t>
            </a:r>
            <a:r>
              <a:rPr lang="en-US" dirty="0" err="1"/>
              <a:t>subsidios</a:t>
            </a:r>
            <a:r>
              <a:rPr lang="en-US" dirty="0"/>
              <a:t> para la </a:t>
            </a:r>
            <a:r>
              <a:rPr lang="en-US" dirty="0" err="1"/>
              <a:t>vivienda</a:t>
            </a:r>
            <a:r>
              <a:rPr lang="en-US" dirty="0"/>
              <a:t> (</a:t>
            </a:r>
            <a:r>
              <a:rPr lang="en-US" dirty="0" err="1"/>
              <a:t>agua</a:t>
            </a:r>
            <a:r>
              <a:rPr lang="en-US" dirty="0"/>
              <a:t>, luz, etc.), entre </a:t>
            </a:r>
            <a:r>
              <a:rPr lang="en-US" dirty="0" err="1"/>
              <a:t>otros</a:t>
            </a:r>
            <a:r>
              <a:rPr lang="en-US" dirty="0"/>
              <a:t>” (</a:t>
            </a:r>
            <a:r>
              <a:rPr lang="en-US" dirty="0" err="1"/>
              <a:t>Encuesta</a:t>
            </a:r>
            <a:r>
              <a:rPr lang="en-US" dirty="0"/>
              <a:t> </a:t>
            </a:r>
            <a:r>
              <a:rPr lang="en-US" dirty="0" err="1"/>
              <a:t>suplementaria</a:t>
            </a:r>
            <a:r>
              <a:rPr lang="en-US" dirty="0"/>
              <a:t> de </a:t>
            </a:r>
            <a:r>
              <a:rPr lang="en-US" dirty="0" err="1"/>
              <a:t>ingresos</a:t>
            </a:r>
            <a:r>
              <a:rPr lang="en-US" dirty="0"/>
              <a:t>, INE, 2018).</a:t>
            </a:r>
          </a:p>
          <a:p>
            <a:r>
              <a:rPr lang="en-US" b="1" dirty="0" err="1"/>
              <a:t>Decil</a:t>
            </a:r>
            <a:r>
              <a:rPr lang="en-US" b="1" dirty="0"/>
              <a:t> de </a:t>
            </a:r>
            <a:r>
              <a:rPr lang="en-US" b="1" dirty="0" err="1"/>
              <a:t>hogares</a:t>
            </a:r>
            <a:r>
              <a:rPr lang="en-US" dirty="0"/>
              <a:t>: “</a:t>
            </a:r>
            <a:r>
              <a:rPr lang="en-US" dirty="0" err="1"/>
              <a:t>Es</a:t>
            </a:r>
            <a:r>
              <a:rPr lang="en-US" dirty="0"/>
              <a:t> la </a:t>
            </a:r>
            <a:r>
              <a:rPr lang="en-US" dirty="0" err="1"/>
              <a:t>agrupación</a:t>
            </a:r>
            <a:r>
              <a:rPr lang="en-US" dirty="0"/>
              <a:t> ordinal del </a:t>
            </a:r>
            <a:r>
              <a:rPr lang="en-US" dirty="0" err="1"/>
              <a:t>ingreso</a:t>
            </a:r>
            <a:r>
              <a:rPr lang="en-US" dirty="0"/>
              <a:t> per </a:t>
            </a:r>
            <a:r>
              <a:rPr lang="en-US" dirty="0" err="1"/>
              <a:t>cápita</a:t>
            </a:r>
            <a:r>
              <a:rPr lang="en-US" dirty="0"/>
              <a:t> del </a:t>
            </a:r>
            <a:r>
              <a:rPr lang="en-US" dirty="0" err="1"/>
              <a:t>hogar</a:t>
            </a:r>
            <a:r>
              <a:rPr lang="en-US" dirty="0"/>
              <a:t> que </a:t>
            </a:r>
            <a:r>
              <a:rPr lang="en-US" dirty="0" err="1"/>
              <a:t>representa</a:t>
            </a:r>
            <a:r>
              <a:rPr lang="en-US" dirty="0"/>
              <a:t> al 10% del total de </a:t>
            </a:r>
            <a:r>
              <a:rPr lang="en-US" dirty="0" err="1"/>
              <a:t>los</a:t>
            </a:r>
            <a:r>
              <a:rPr lang="en-US" dirty="0"/>
              <a:t> </a:t>
            </a:r>
            <a:r>
              <a:rPr lang="en-US" dirty="0" err="1"/>
              <a:t>hogares</a:t>
            </a:r>
            <a:r>
              <a:rPr lang="en-US" dirty="0"/>
              <a:t> del </a:t>
            </a:r>
            <a:r>
              <a:rPr lang="en-US" dirty="0" err="1"/>
              <a:t>país</a:t>
            </a:r>
            <a:r>
              <a:rPr lang="en-US" dirty="0"/>
              <a:t>. El primer </a:t>
            </a:r>
            <a:r>
              <a:rPr lang="en-US" dirty="0" err="1"/>
              <a:t>decil</a:t>
            </a:r>
            <a:r>
              <a:rPr lang="en-US" dirty="0"/>
              <a:t> (</a:t>
            </a:r>
            <a:r>
              <a:rPr lang="en-US" dirty="0" err="1"/>
              <a:t>decil</a:t>
            </a:r>
            <a:r>
              <a:rPr lang="en-US" dirty="0"/>
              <a:t> 1) </a:t>
            </a:r>
            <a:r>
              <a:rPr lang="en-US" dirty="0" err="1"/>
              <a:t>corresponde</a:t>
            </a:r>
            <a:r>
              <a:rPr lang="en-US" dirty="0"/>
              <a:t> al 10% de </a:t>
            </a:r>
            <a:r>
              <a:rPr lang="en-US" dirty="0" err="1"/>
              <a:t>los</a:t>
            </a:r>
            <a:r>
              <a:rPr lang="en-US" dirty="0"/>
              <a:t> </a:t>
            </a:r>
            <a:r>
              <a:rPr lang="en-US" dirty="0" err="1"/>
              <a:t>hogares</a:t>
            </a:r>
            <a:r>
              <a:rPr lang="en-US" dirty="0"/>
              <a:t> con </a:t>
            </a:r>
            <a:r>
              <a:rPr lang="en-US" dirty="0" err="1"/>
              <a:t>menos</a:t>
            </a:r>
            <a:r>
              <a:rPr lang="en-US" dirty="0"/>
              <a:t> </a:t>
            </a:r>
            <a:r>
              <a:rPr lang="en-US" dirty="0" err="1"/>
              <a:t>ingreso</a:t>
            </a:r>
            <a:r>
              <a:rPr lang="en-US" dirty="0"/>
              <a:t> y el </a:t>
            </a:r>
            <a:r>
              <a:rPr lang="en-US" dirty="0" err="1"/>
              <a:t>décimo</a:t>
            </a:r>
            <a:r>
              <a:rPr lang="en-US" dirty="0"/>
              <a:t> </a:t>
            </a:r>
            <a:r>
              <a:rPr lang="en-US" dirty="0" err="1"/>
              <a:t>decil</a:t>
            </a:r>
            <a:r>
              <a:rPr lang="en-US" dirty="0"/>
              <a:t> (</a:t>
            </a:r>
            <a:r>
              <a:rPr lang="en-US" dirty="0" err="1"/>
              <a:t>decil</a:t>
            </a:r>
            <a:r>
              <a:rPr lang="en-US" dirty="0"/>
              <a:t> 10) al 10% de </a:t>
            </a:r>
            <a:r>
              <a:rPr lang="en-US" dirty="0" err="1"/>
              <a:t>los</a:t>
            </a:r>
            <a:r>
              <a:rPr lang="en-US" dirty="0"/>
              <a:t> </a:t>
            </a:r>
            <a:r>
              <a:rPr lang="en-US" dirty="0" err="1"/>
              <a:t>hogares</a:t>
            </a:r>
            <a:r>
              <a:rPr lang="en-US" dirty="0"/>
              <a:t> con </a:t>
            </a:r>
            <a:r>
              <a:rPr lang="en-US" dirty="0" err="1"/>
              <a:t>más</a:t>
            </a:r>
            <a:r>
              <a:rPr lang="en-US" dirty="0"/>
              <a:t> </a:t>
            </a:r>
            <a:r>
              <a:rPr lang="en-US" dirty="0" err="1"/>
              <a:t>ingreso</a:t>
            </a:r>
            <a:r>
              <a:rPr lang="en-US" dirty="0"/>
              <a:t> ” (</a:t>
            </a:r>
            <a:r>
              <a:rPr lang="en-US" dirty="0" err="1"/>
              <a:t>Encuesta</a:t>
            </a:r>
            <a:r>
              <a:rPr lang="en-US" dirty="0"/>
              <a:t> </a:t>
            </a:r>
            <a:r>
              <a:rPr lang="en-US" dirty="0" err="1"/>
              <a:t>suplementaria</a:t>
            </a:r>
            <a:r>
              <a:rPr lang="en-US" dirty="0"/>
              <a:t> de </a:t>
            </a:r>
            <a:r>
              <a:rPr lang="en-US" dirty="0" err="1"/>
              <a:t>ingresos</a:t>
            </a:r>
            <a:r>
              <a:rPr lang="en-US" dirty="0"/>
              <a:t>, INE, 2018).</a:t>
            </a:r>
          </a:p>
          <a:p>
            <a:endParaRPr lang="en-US" dirty="0"/>
          </a:p>
        </p:txBody>
      </p:sp>
    </p:spTree>
    <p:extLst>
      <p:ext uri="{BB962C8B-B14F-4D97-AF65-F5344CB8AC3E}">
        <p14:creationId xmlns:p14="http://schemas.microsoft.com/office/powerpoint/2010/main" val="354205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D32AA-1611-BD47-991B-3D8E1E5B27F9}"/>
              </a:ext>
            </a:extLst>
          </p:cNvPr>
          <p:cNvPicPr>
            <a:picLocks noChangeAspect="1"/>
          </p:cNvPicPr>
          <p:nvPr/>
        </p:nvPicPr>
        <p:blipFill>
          <a:blip r:embed="rId2"/>
          <a:stretch>
            <a:fillRect/>
          </a:stretch>
        </p:blipFill>
        <p:spPr>
          <a:xfrm>
            <a:off x="0" y="-1"/>
            <a:ext cx="4554071" cy="3759753"/>
          </a:xfrm>
          <a:prstGeom prst="rect">
            <a:avLst/>
          </a:prstGeom>
        </p:spPr>
      </p:pic>
      <p:pic>
        <p:nvPicPr>
          <p:cNvPr id="5" name="Picture 4">
            <a:extLst>
              <a:ext uri="{FF2B5EF4-FFF2-40B4-BE49-F238E27FC236}">
                <a16:creationId xmlns:a16="http://schemas.microsoft.com/office/drawing/2014/main" id="{9FE17D72-DE65-654B-B63E-DCFDD251CC44}"/>
              </a:ext>
            </a:extLst>
          </p:cNvPr>
          <p:cNvPicPr>
            <a:picLocks noChangeAspect="1"/>
          </p:cNvPicPr>
          <p:nvPr/>
        </p:nvPicPr>
        <p:blipFill>
          <a:blip r:embed="rId3"/>
          <a:stretch>
            <a:fillRect/>
          </a:stretch>
        </p:blipFill>
        <p:spPr>
          <a:xfrm>
            <a:off x="4554072" y="0"/>
            <a:ext cx="4670802" cy="3759753"/>
          </a:xfrm>
          <a:prstGeom prst="rect">
            <a:avLst/>
          </a:prstGeom>
        </p:spPr>
      </p:pic>
      <p:pic>
        <p:nvPicPr>
          <p:cNvPr id="7" name="Picture 6">
            <a:extLst>
              <a:ext uri="{FF2B5EF4-FFF2-40B4-BE49-F238E27FC236}">
                <a16:creationId xmlns:a16="http://schemas.microsoft.com/office/drawing/2014/main" id="{9C0B677C-2497-AA4D-B144-23F71A45CB1B}"/>
              </a:ext>
            </a:extLst>
          </p:cNvPr>
          <p:cNvPicPr>
            <a:picLocks noChangeAspect="1"/>
          </p:cNvPicPr>
          <p:nvPr/>
        </p:nvPicPr>
        <p:blipFill>
          <a:blip r:embed="rId4"/>
          <a:stretch>
            <a:fillRect/>
          </a:stretch>
        </p:blipFill>
        <p:spPr>
          <a:xfrm>
            <a:off x="-62752" y="3759754"/>
            <a:ext cx="9287626" cy="3098246"/>
          </a:xfrm>
          <a:prstGeom prst="rect">
            <a:avLst/>
          </a:prstGeom>
        </p:spPr>
      </p:pic>
    </p:spTree>
    <p:extLst>
      <p:ext uri="{BB962C8B-B14F-4D97-AF65-F5344CB8AC3E}">
        <p14:creationId xmlns:p14="http://schemas.microsoft.com/office/powerpoint/2010/main" val="196481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74DE-8627-BD4E-A66C-509527D2F3F4}"/>
              </a:ext>
            </a:extLst>
          </p:cNvPr>
          <p:cNvSpPr>
            <a:spLocks noGrp="1"/>
          </p:cNvSpPr>
          <p:nvPr>
            <p:ph type="title"/>
          </p:nvPr>
        </p:nvSpPr>
        <p:spPr/>
        <p:txBody>
          <a:bodyPr>
            <a:normAutofit/>
          </a:bodyPr>
          <a:lstStyle/>
          <a:p>
            <a:r>
              <a:rPr lang="en-US" sz="3600" dirty="0"/>
              <a:t>iii. </a:t>
            </a:r>
            <a:r>
              <a:rPr lang="en-US" sz="3600" dirty="0" err="1"/>
              <a:t>Caracterización</a:t>
            </a:r>
            <a:r>
              <a:rPr lang="en-US" sz="3600" dirty="0"/>
              <a:t> </a:t>
            </a:r>
            <a:r>
              <a:rPr lang="en-US" sz="3600" dirty="0" err="1"/>
              <a:t>sociodemográfica</a:t>
            </a:r>
            <a:endParaRPr lang="en-US" sz="3600" dirty="0"/>
          </a:p>
        </p:txBody>
      </p:sp>
      <p:sp>
        <p:nvSpPr>
          <p:cNvPr id="3" name="Content Placeholder 2">
            <a:extLst>
              <a:ext uri="{FF2B5EF4-FFF2-40B4-BE49-F238E27FC236}">
                <a16:creationId xmlns:a16="http://schemas.microsoft.com/office/drawing/2014/main" id="{BFCFC312-4A85-6D41-8007-05696EAB50D1}"/>
              </a:ext>
            </a:extLst>
          </p:cNvPr>
          <p:cNvSpPr>
            <a:spLocks noGrp="1"/>
          </p:cNvSpPr>
          <p:nvPr>
            <p:ph idx="1"/>
          </p:nvPr>
        </p:nvSpPr>
        <p:spPr/>
        <p:txBody>
          <a:bodyPr/>
          <a:lstStyle/>
          <a:p>
            <a:pPr marL="0" indent="0">
              <a:buNone/>
            </a:pPr>
            <a:r>
              <a:rPr lang="en-US" sz="2800" dirty="0" err="1"/>
              <a:t>Estatus</a:t>
            </a:r>
            <a:r>
              <a:rPr lang="en-US" sz="2800" dirty="0"/>
              <a:t> marital</a:t>
            </a:r>
          </a:p>
          <a:p>
            <a:endParaRPr lang="en-US" sz="2800" dirty="0"/>
          </a:p>
          <a:p>
            <a:endParaRPr lang="en-US" sz="2800" dirty="0"/>
          </a:p>
          <a:p>
            <a:endParaRPr lang="en-US" sz="2800" dirty="0"/>
          </a:p>
          <a:p>
            <a:endParaRPr lang="en-US" sz="2800" dirty="0"/>
          </a:p>
          <a:p>
            <a:endParaRPr lang="en-US" sz="2800" dirty="0"/>
          </a:p>
          <a:p>
            <a:pPr marL="0" indent="0" algn="r">
              <a:buNone/>
            </a:pPr>
            <a:r>
              <a:rPr lang="en-US" sz="2800" dirty="0"/>
              <a:t>Origen </a:t>
            </a:r>
            <a:r>
              <a:rPr lang="en-US" sz="2800" dirty="0" err="1"/>
              <a:t>étnico</a:t>
            </a:r>
            <a:endParaRPr lang="en-US" sz="2800" dirty="0"/>
          </a:p>
        </p:txBody>
      </p:sp>
      <p:pic>
        <p:nvPicPr>
          <p:cNvPr id="5" name="Picture 4">
            <a:extLst>
              <a:ext uri="{FF2B5EF4-FFF2-40B4-BE49-F238E27FC236}">
                <a16:creationId xmlns:a16="http://schemas.microsoft.com/office/drawing/2014/main" id="{75D70E8F-5F4F-AC4C-851E-37D080CAC64A}"/>
              </a:ext>
            </a:extLst>
          </p:cNvPr>
          <p:cNvPicPr>
            <a:picLocks noChangeAspect="1"/>
          </p:cNvPicPr>
          <p:nvPr/>
        </p:nvPicPr>
        <p:blipFill rotWithShape="1">
          <a:blip r:embed="rId2"/>
          <a:srcRect l="1497" t="3787" r="2480" b="3075"/>
          <a:stretch/>
        </p:blipFill>
        <p:spPr>
          <a:xfrm>
            <a:off x="3881718" y="1676400"/>
            <a:ext cx="4598894" cy="2205318"/>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F9F3B262-8E43-2B4F-8EF6-D83412D19D40}"/>
              </a:ext>
            </a:extLst>
          </p:cNvPr>
          <p:cNvPicPr>
            <a:picLocks noChangeAspect="1"/>
          </p:cNvPicPr>
          <p:nvPr/>
        </p:nvPicPr>
        <p:blipFill>
          <a:blip r:embed="rId3"/>
          <a:stretch>
            <a:fillRect/>
          </a:stretch>
        </p:blipFill>
        <p:spPr>
          <a:xfrm>
            <a:off x="1016222" y="2554941"/>
            <a:ext cx="2266727" cy="3747247"/>
          </a:xfrm>
          <a:prstGeom prst="rect">
            <a:avLst/>
          </a:prstGeom>
          <a:ln>
            <a:solidFill>
              <a:schemeClr val="bg1">
                <a:lumMod val="75000"/>
              </a:schemeClr>
            </a:solidFill>
          </a:ln>
        </p:spPr>
      </p:pic>
    </p:spTree>
    <p:extLst>
      <p:ext uri="{BB962C8B-B14F-4D97-AF65-F5344CB8AC3E}">
        <p14:creationId xmlns:p14="http://schemas.microsoft.com/office/powerpoint/2010/main" val="179044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Título"/>
          <p:cNvSpPr>
            <a:spLocks noGrp="1"/>
          </p:cNvSpPr>
          <p:nvPr>
            <p:ph type="title"/>
          </p:nvPr>
        </p:nvSpPr>
        <p:spPr/>
        <p:txBody>
          <a:bodyPr>
            <a:normAutofit fontScale="90000"/>
          </a:bodyPr>
          <a:lstStyle/>
          <a:p>
            <a:r>
              <a:rPr lang="es-ES" sz="3600" dirty="0"/>
              <a:t>Errores o distorsiones </a:t>
            </a:r>
            <a:br>
              <a:rPr lang="es-ES" sz="3600" dirty="0">
                <a:cs typeface="Calibri Light"/>
              </a:rPr>
            </a:br>
            <a:r>
              <a:rPr lang="es-ES" sz="3600" dirty="0"/>
              <a:t>asociados a la formulación de las preguntas</a:t>
            </a:r>
            <a:endParaRPr lang="es-CL" sz="3600" dirty="0"/>
          </a:p>
        </p:txBody>
      </p:sp>
      <p:sp>
        <p:nvSpPr>
          <p:cNvPr id="3" name="2 Marcador de contenido"/>
          <p:cNvSpPr>
            <a:spLocks noGrp="1"/>
          </p:cNvSpPr>
          <p:nvPr>
            <p:ph idx="1"/>
          </p:nvPr>
        </p:nvSpPr>
        <p:spPr/>
        <p:txBody>
          <a:bodyPr/>
          <a:lstStyle/>
          <a:p>
            <a:r>
              <a:rPr lang="es-MX" sz="2200" dirty="0"/>
              <a:t>Errores de especificación: cuando el contenido no se adecúa al constructo o dimensión que se está midiendo.</a:t>
            </a:r>
          </a:p>
          <a:p>
            <a:r>
              <a:rPr lang="es-MX" sz="2200" dirty="0"/>
              <a:t>Errores de interpretación: por uso de un término o una redacción ambigua (por ejemplo: Debería estar prohibido dejar que la gente fume </a:t>
            </a:r>
            <a:r>
              <a:rPr lang="es-MX" sz="2200" i="1" dirty="0"/>
              <a:t>en espacios públicos</a:t>
            </a:r>
            <a:r>
              <a:rPr lang="es-MX" sz="2200" dirty="0"/>
              <a:t>).</a:t>
            </a:r>
          </a:p>
          <a:p>
            <a:r>
              <a:rPr lang="es-MX" sz="2200" dirty="0"/>
              <a:t>Errores asociados al orden de las categorías de respuesta (por problemas de memoria):</a:t>
            </a:r>
          </a:p>
          <a:p>
            <a:pPr marL="382270" lvl="1" indent="-182245"/>
            <a:r>
              <a:rPr lang="es-MX" sz="2200" dirty="0"/>
              <a:t>Efecto de primacía (primera alternativa).</a:t>
            </a:r>
          </a:p>
          <a:p>
            <a:pPr marL="382270" lvl="1" indent="-182245"/>
            <a:r>
              <a:rPr lang="es-MX" sz="2200" dirty="0"/>
              <a:t>Efecto de recencia (última alternativa).</a:t>
            </a:r>
          </a:p>
          <a:p>
            <a:pPr marL="382270" lvl="1" indent="-182245"/>
            <a:r>
              <a:rPr lang="es-MX" sz="2200" dirty="0"/>
              <a:t>Aquiescencia (estar siempre de acuerdo).</a:t>
            </a:r>
          </a:p>
        </p:txBody>
      </p:sp>
    </p:spTree>
    <p:extLst>
      <p:ext uri="{BB962C8B-B14F-4D97-AF65-F5344CB8AC3E}">
        <p14:creationId xmlns:p14="http://schemas.microsoft.com/office/powerpoint/2010/main" val="124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Título"/>
          <p:cNvSpPr>
            <a:spLocks noGrp="1"/>
          </p:cNvSpPr>
          <p:nvPr>
            <p:ph type="title"/>
          </p:nvPr>
        </p:nvSpPr>
        <p:spPr/>
        <p:txBody>
          <a:bodyPr>
            <a:normAutofit fontScale="90000"/>
          </a:bodyPr>
          <a:lstStyle/>
          <a:p>
            <a:r>
              <a:rPr lang="es-ES" sz="3600" dirty="0"/>
              <a:t>Errores o distorsiones </a:t>
            </a:r>
            <a:br>
              <a:rPr lang="es-ES" sz="3600" dirty="0">
                <a:cs typeface="Calibri Light"/>
              </a:rPr>
            </a:br>
            <a:r>
              <a:rPr lang="es-ES" sz="3600" dirty="0"/>
              <a:t>asociados a la formulación de las preguntas</a:t>
            </a:r>
            <a:endParaRPr lang="es-CL" sz="3600" dirty="0"/>
          </a:p>
        </p:txBody>
      </p:sp>
      <p:sp>
        <p:nvSpPr>
          <p:cNvPr id="3" name="2 Marcador de contenido"/>
          <p:cNvSpPr>
            <a:spLocks noGrp="1"/>
          </p:cNvSpPr>
          <p:nvPr>
            <p:ph idx="1"/>
          </p:nvPr>
        </p:nvSpPr>
        <p:spPr/>
        <p:txBody>
          <a:bodyPr/>
          <a:lstStyle/>
          <a:p>
            <a:r>
              <a:rPr lang="es-MX" sz="2200" dirty="0"/>
              <a:t>Errores asociados al orden de las preguntas (preguntas cercanas sobre temas muy diferentes).</a:t>
            </a:r>
          </a:p>
          <a:p>
            <a:r>
              <a:rPr lang="es-MX" sz="2200" dirty="0"/>
              <a:t>Errores asociados al tema abordado en la pregunta:</a:t>
            </a:r>
          </a:p>
          <a:p>
            <a:pPr marL="382270" lvl="1" indent="-182245"/>
            <a:r>
              <a:rPr lang="es-MX" sz="2200" dirty="0"/>
              <a:t>Preguntas amenazantes, embarazosas, ofensivas (conducta sexual, renta, ideología política, religión, salud mental y física, consumo de drogas).</a:t>
            </a:r>
          </a:p>
          <a:p>
            <a:pPr marL="382270" lvl="1" indent="-182245"/>
            <a:r>
              <a:rPr lang="es-MX" sz="2200" dirty="0"/>
              <a:t>Deseabilidad social (racismo, discriminación, solidaridad).</a:t>
            </a:r>
          </a:p>
          <a:p>
            <a:r>
              <a:rPr lang="es-MX" sz="2200" dirty="0"/>
              <a:t>Errores asociados a la situación de entrevista:</a:t>
            </a:r>
          </a:p>
          <a:p>
            <a:pPr marL="382270" lvl="1" indent="-182245"/>
            <a:r>
              <a:rPr lang="es-MX" sz="2200" dirty="0"/>
              <a:t>De comunicación por parte del encuestador.</a:t>
            </a:r>
          </a:p>
          <a:p>
            <a:pPr marL="382270" lvl="1" indent="-182245"/>
            <a:r>
              <a:rPr lang="es-MX" sz="2200" dirty="0"/>
              <a:t>Tiempo insuficiente.</a:t>
            </a:r>
          </a:p>
          <a:p>
            <a:pPr marL="382270" lvl="1" indent="-182245"/>
            <a:r>
              <a:rPr lang="es-MX" sz="2200" dirty="0"/>
              <a:t>Presencia de otras personas.</a:t>
            </a:r>
          </a:p>
          <a:p>
            <a:pPr marL="382270" lvl="1" indent="-182245"/>
            <a:r>
              <a:rPr lang="es-MX" sz="2200" dirty="0"/>
              <a:t>Desconfianza.</a:t>
            </a:r>
          </a:p>
        </p:txBody>
      </p:sp>
    </p:spTree>
    <p:extLst>
      <p:ext uri="{BB962C8B-B14F-4D97-AF65-F5344CB8AC3E}">
        <p14:creationId xmlns:p14="http://schemas.microsoft.com/office/powerpoint/2010/main" val="44423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r>
              <a:rPr lang="es-ES" sz="3600" dirty="0"/>
              <a:t>Recomendaciones </a:t>
            </a:r>
            <a:br>
              <a:rPr lang="es-ES" sz="3600" dirty="0">
                <a:cs typeface="Calibri Light"/>
              </a:rPr>
            </a:br>
            <a:r>
              <a:rPr lang="es-ES" sz="3600" dirty="0"/>
              <a:t>para la redacción de preguntas</a:t>
            </a:r>
          </a:p>
        </p:txBody>
      </p:sp>
      <p:sp>
        <p:nvSpPr>
          <p:cNvPr id="37891" name="Rectangle 3"/>
          <p:cNvSpPr>
            <a:spLocks noGrp="1" noChangeArrowheads="1"/>
          </p:cNvSpPr>
          <p:nvPr>
            <p:ph type="body" idx="1"/>
          </p:nvPr>
        </p:nvSpPr>
        <p:spPr/>
        <p:txBody>
          <a:bodyPr/>
          <a:lstStyle/>
          <a:p>
            <a:r>
              <a:rPr lang="es-ES" sz="2200" dirty="0"/>
              <a:t>No invente preguntas si las puede copiar de otras encuestas. Revise cuestionarios previos para ver como se pregunta cada tópico.</a:t>
            </a:r>
          </a:p>
          <a:p>
            <a:r>
              <a:rPr lang="es-ES" sz="2200" dirty="0"/>
              <a:t>Realice un breve estudio cualitativo previo si el tema en que va a trabajar es muy nuevo. Ese estudio le indicará la forma en que las personas hablan del tópico.</a:t>
            </a:r>
          </a:p>
          <a:p>
            <a:r>
              <a:rPr lang="es-ES" sz="2200" dirty="0"/>
              <a:t>Tome en cuenta el lenguaje de la población y su dominio léxico. El cuestionario debe ser comprensible y coherente con al forma de habla de la población objetivo (aunque un poco más formal).</a:t>
            </a:r>
          </a:p>
          <a:p>
            <a:r>
              <a:rPr lang="es-ES" sz="2200" dirty="0"/>
              <a:t>Redacte en forma breve. Ninguna pregunta o alternativa de respuesta debe tener más de 20 palabras.</a:t>
            </a:r>
          </a:p>
        </p:txBody>
      </p:sp>
    </p:spTree>
    <p:extLst>
      <p:ext uri="{BB962C8B-B14F-4D97-AF65-F5344CB8AC3E}">
        <p14:creationId xmlns:p14="http://schemas.microsoft.com/office/powerpoint/2010/main" val="248380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s-ES" dirty="0"/>
              <a:t>Recomendaciones </a:t>
            </a:r>
            <a:br>
              <a:rPr lang="es-ES" dirty="0">
                <a:cs typeface="Calibri Light"/>
              </a:rPr>
            </a:br>
            <a:r>
              <a:rPr lang="es-ES" dirty="0"/>
              <a:t>para la redacción de preguntas</a:t>
            </a:r>
          </a:p>
        </p:txBody>
      </p:sp>
      <p:sp>
        <p:nvSpPr>
          <p:cNvPr id="37891" name="Rectangle 3"/>
          <p:cNvSpPr>
            <a:spLocks noGrp="1" noChangeArrowheads="1"/>
          </p:cNvSpPr>
          <p:nvPr>
            <p:ph type="body" idx="1"/>
          </p:nvPr>
        </p:nvSpPr>
        <p:spPr/>
        <p:txBody>
          <a:bodyPr/>
          <a:lstStyle/>
          <a:p>
            <a:r>
              <a:rPr lang="es-ES" sz="2200" dirty="0"/>
              <a:t>Trate de evitar en la redacción palabras éticamente cargadas como “democracia”, “aborto”, “libertad”, etc.</a:t>
            </a:r>
          </a:p>
          <a:p>
            <a:r>
              <a:rPr lang="es-ES" sz="2200" dirty="0"/>
              <a:t>Trate de no inducir una respuesta al redactar la pregunta o las alternativas de respuesta. Todas deben ser igualmente deseables a priori. Si una alternativa no es deseable, trate de hacerla deseable en la redacción. Ejemplo: homosexuales en TV.</a:t>
            </a:r>
          </a:p>
          <a:p>
            <a:r>
              <a:rPr lang="es-ES" sz="2200" dirty="0"/>
              <a:t>Si el tema es complejo, se puede usar un enfoque indirecto que facilite una respuesta honesta (</a:t>
            </a:r>
            <a:r>
              <a:rPr lang="es-ES" sz="2200" dirty="0" err="1"/>
              <a:t>Ej</a:t>
            </a:r>
            <a:r>
              <a:rPr lang="es-ES" sz="2200" dirty="0"/>
              <a:t>: Muchas mujeres se han sentido acosadas en su trabajo pero sienten temor de hablar de ello ¿Le ha sucedido esto a Ud. alguna vez?).</a:t>
            </a:r>
          </a:p>
          <a:p>
            <a:endParaRPr lang="es-ES" sz="2200" dirty="0"/>
          </a:p>
        </p:txBody>
      </p:sp>
    </p:spTree>
    <p:extLst>
      <p:ext uri="{BB962C8B-B14F-4D97-AF65-F5344CB8AC3E}">
        <p14:creationId xmlns:p14="http://schemas.microsoft.com/office/powerpoint/2010/main" val="13794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s-ES" dirty="0"/>
              <a:t>Recomendaciones </a:t>
            </a:r>
            <a:br>
              <a:rPr lang="es-ES" dirty="0">
                <a:cs typeface="Calibri Light"/>
              </a:rPr>
            </a:br>
            <a:r>
              <a:rPr lang="es-ES" dirty="0"/>
              <a:t>para la redacción de preguntas</a:t>
            </a:r>
          </a:p>
        </p:txBody>
      </p:sp>
      <p:sp>
        <p:nvSpPr>
          <p:cNvPr id="38915" name="Rectangle 3"/>
          <p:cNvSpPr>
            <a:spLocks noGrp="1" noChangeArrowheads="1"/>
          </p:cNvSpPr>
          <p:nvPr>
            <p:ph type="body" idx="1"/>
          </p:nvPr>
        </p:nvSpPr>
        <p:spPr/>
        <p:txBody>
          <a:bodyPr/>
          <a:lstStyle/>
          <a:p>
            <a:r>
              <a:rPr lang="es-ES" sz="2200" dirty="0"/>
              <a:t>No introduzca dobles negaciones. (</a:t>
            </a:r>
            <a:r>
              <a:rPr lang="es-ES" sz="2200" dirty="0" err="1"/>
              <a:t>Ej</a:t>
            </a:r>
            <a:r>
              <a:rPr lang="es-ES" sz="2200" dirty="0"/>
              <a:t>: La ausencia de ejercicio física no es tan dañina como la gente dice).</a:t>
            </a:r>
          </a:p>
          <a:p>
            <a:r>
              <a:rPr lang="es-ES" sz="2200" dirty="0"/>
              <a:t>Toda pregunta y alternativas de respuesta que redacte debe tener clara su interpretación.</a:t>
            </a:r>
          </a:p>
          <a:p>
            <a:r>
              <a:rPr lang="es-ES" sz="2200" dirty="0"/>
              <a:t>Someta el cuestionario a jueces/colegas expertos en metodología y en el grupo objetivo antes de aplicarlo (pre-test).</a:t>
            </a:r>
          </a:p>
          <a:p>
            <a:r>
              <a:rPr lang="es-ES" sz="2200" dirty="0"/>
              <a:t>No introduzca redacciones complejas que sea difícil interpretar (usando términos que usualmente usan estudiantes de sociología por ejemplo). </a:t>
            </a:r>
          </a:p>
          <a:p>
            <a:endParaRPr lang="es-ES" sz="2200" dirty="0"/>
          </a:p>
          <a:p>
            <a:endParaRPr lang="es-ES" sz="2200" dirty="0"/>
          </a:p>
        </p:txBody>
      </p:sp>
    </p:spTree>
    <p:extLst>
      <p:ext uri="{BB962C8B-B14F-4D97-AF65-F5344CB8AC3E}">
        <p14:creationId xmlns:p14="http://schemas.microsoft.com/office/powerpoint/2010/main" val="664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r>
              <a:rPr lang="es-ES" sz="3600"/>
              <a:t>Ejemplo de buenas preguntas</a:t>
            </a:r>
          </a:p>
        </p:txBody>
      </p:sp>
      <p:sp>
        <p:nvSpPr>
          <p:cNvPr id="39939" name="Rectangle 3"/>
          <p:cNvSpPr>
            <a:spLocks noGrp="1" noChangeArrowheads="1"/>
          </p:cNvSpPr>
          <p:nvPr>
            <p:ph type="body" idx="1"/>
          </p:nvPr>
        </p:nvSpPr>
        <p:spPr>
          <a:xfrm>
            <a:off x="822325" y="1648601"/>
            <a:ext cx="7543800" cy="4022725"/>
          </a:xfrm>
        </p:spPr>
        <p:txBody>
          <a:bodyPr/>
          <a:lstStyle/>
          <a:p>
            <a:r>
              <a:rPr lang="es-ES" sz="2200" dirty="0"/>
              <a:t>Preguntas que aclaran un concepto difícil al mismo tiempo que preguntan:</a:t>
            </a:r>
          </a:p>
        </p:txBody>
      </p:sp>
      <p:pic>
        <p:nvPicPr>
          <p:cNvPr id="1607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666" t="2702" b="-1"/>
          <a:stretch/>
        </p:blipFill>
        <p:spPr bwMode="auto">
          <a:xfrm>
            <a:off x="2273330" y="2442855"/>
            <a:ext cx="4319323" cy="251106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0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085185"/>
            <a:ext cx="8208912" cy="1766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57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60772"/>
                                        </p:tgtEl>
                                        <p:attrNameLst>
                                          <p:attrName>style.visibility</p:attrName>
                                        </p:attrNameLst>
                                      </p:cBhvr>
                                      <p:to>
                                        <p:strVal val="visible"/>
                                      </p:to>
                                    </p:set>
                                    <p:animEffect transition="in" filter="box(in)">
                                      <p:cBhvr>
                                        <p:cTn id="11" dur="500"/>
                                        <p:tgtEl>
                                          <p:spTgt spid="16077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60773"/>
                                        </p:tgtEl>
                                        <p:attrNameLst>
                                          <p:attrName>style.visibility</p:attrName>
                                        </p:attrNameLst>
                                      </p:cBhvr>
                                      <p:to>
                                        <p:strVal val="visible"/>
                                      </p:to>
                                    </p:set>
                                    <p:animEffect transition="in" filter="box(in)">
                                      <p:cBhvr>
                                        <p:cTn id="16" dur="500"/>
                                        <p:tgtEl>
                                          <p:spTgt spid="16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Título"/>
          <p:cNvSpPr>
            <a:spLocks noGrp="1"/>
          </p:cNvSpPr>
          <p:nvPr>
            <p:ph type="title"/>
          </p:nvPr>
        </p:nvSpPr>
        <p:spPr/>
        <p:txBody>
          <a:bodyPr>
            <a:normAutofit/>
          </a:bodyPr>
          <a:lstStyle/>
          <a:p>
            <a:r>
              <a:rPr lang="es-CL" sz="3600"/>
              <a:t>¿Qué es una encuesta y un cuestionario?</a:t>
            </a:r>
          </a:p>
        </p:txBody>
      </p:sp>
      <p:sp>
        <p:nvSpPr>
          <p:cNvPr id="7171" name="2 Marcador de contenido"/>
          <p:cNvSpPr>
            <a:spLocks noGrp="1"/>
          </p:cNvSpPr>
          <p:nvPr>
            <p:ph idx="1"/>
          </p:nvPr>
        </p:nvSpPr>
        <p:spPr/>
        <p:txBody>
          <a:bodyPr/>
          <a:lstStyle/>
          <a:p>
            <a:r>
              <a:rPr lang="es-CL" sz="2200" dirty="0"/>
              <a:t>Una encuesta social es el proceso de investigación completo que incluye la aplicación de un cuestionario como instrumento para la producción de información desde las personas como unidades de estudio y/o información.</a:t>
            </a:r>
          </a:p>
          <a:p>
            <a:pPr lvl="3" indent="-182245"/>
            <a:r>
              <a:rPr lang="es-CL" dirty="0"/>
              <a:t>Unidad de análisis: tipo de «sujeto» que nos interesa investigar. Puede ser una persona, un grupo u otro tipo de entidad (p. ej. cesantes, colegios, madres, padres, jóvenes, universitarios).</a:t>
            </a:r>
          </a:p>
          <a:p>
            <a:pPr lvl="3" indent="-182245"/>
            <a:r>
              <a:rPr lang="es-CL" dirty="0"/>
              <a:t>Unidad de información: tipo de persona que nos proveerá de la información. En el caso de la aplicación de un cuestionario, es el conjunto de personas que responden.</a:t>
            </a:r>
          </a:p>
          <a:p>
            <a:r>
              <a:rPr lang="es-CL" sz="2200" dirty="0"/>
              <a:t>Un cuestionario es el conjunto de preguntas y respuestas que se aplica en una encuesta social.</a:t>
            </a:r>
          </a:p>
        </p:txBody>
      </p:sp>
    </p:spTree>
    <p:extLst>
      <p:ext uri="{BB962C8B-B14F-4D97-AF65-F5344CB8AC3E}">
        <p14:creationId xmlns:p14="http://schemas.microsoft.com/office/powerpoint/2010/main" val="428779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s-ES" sz="3600"/>
              <a:t>Ejemplo de buenas preguntas</a:t>
            </a:r>
          </a:p>
        </p:txBody>
      </p:sp>
      <p:sp>
        <p:nvSpPr>
          <p:cNvPr id="40963" name="Rectangle 3"/>
          <p:cNvSpPr>
            <a:spLocks noGrp="1" noChangeArrowheads="1"/>
          </p:cNvSpPr>
          <p:nvPr>
            <p:ph type="body" idx="1"/>
          </p:nvPr>
        </p:nvSpPr>
        <p:spPr>
          <a:xfrm>
            <a:off x="822325" y="1708759"/>
            <a:ext cx="7543800" cy="4022725"/>
          </a:xfrm>
        </p:spPr>
        <p:txBody>
          <a:bodyPr/>
          <a:lstStyle/>
          <a:p>
            <a:r>
              <a:rPr lang="es-ES" sz="2200" dirty="0"/>
              <a:t>Preguntas que tienen lenguaje adecuado a los sujetos:</a:t>
            </a:r>
          </a:p>
        </p:txBody>
      </p:sp>
      <p:pic>
        <p:nvPicPr>
          <p:cNvPr id="1669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3" y="2284292"/>
            <a:ext cx="8151710" cy="288031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69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54" y="5373216"/>
            <a:ext cx="8154494" cy="93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30542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66918"/>
                                        </p:tgtEl>
                                        <p:attrNameLst>
                                          <p:attrName>style.visibility</p:attrName>
                                        </p:attrNameLst>
                                      </p:cBhvr>
                                      <p:to>
                                        <p:strVal val="visible"/>
                                      </p:to>
                                    </p:set>
                                    <p:animEffect transition="in" filter="box(in)">
                                      <p:cBhvr>
                                        <p:cTn id="11" dur="500"/>
                                        <p:tgtEl>
                                          <p:spTgt spid="16691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66919"/>
                                        </p:tgtEl>
                                        <p:attrNameLst>
                                          <p:attrName>style.visibility</p:attrName>
                                        </p:attrNameLst>
                                      </p:cBhvr>
                                      <p:to>
                                        <p:strVal val="visible"/>
                                      </p:to>
                                    </p:set>
                                    <p:animEffect transition="in" filter="box(in)">
                                      <p:cBhvr>
                                        <p:cTn id="16" dur="500"/>
                                        <p:tgtEl>
                                          <p:spTgt spid="166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r>
              <a:rPr lang="es-ES" sz="3600"/>
              <a:t>Ejemplo de buenas preguntas</a:t>
            </a:r>
          </a:p>
        </p:txBody>
      </p:sp>
      <p:sp>
        <p:nvSpPr>
          <p:cNvPr id="41987" name="Rectangle 3"/>
          <p:cNvSpPr>
            <a:spLocks noGrp="1" noChangeArrowheads="1"/>
          </p:cNvSpPr>
          <p:nvPr>
            <p:ph type="body" idx="1"/>
          </p:nvPr>
        </p:nvSpPr>
        <p:spPr/>
        <p:txBody>
          <a:bodyPr/>
          <a:lstStyle/>
          <a:p>
            <a:r>
              <a:rPr lang="es-ES" sz="2200" dirty="0"/>
              <a:t>Preguntas exhaustivas sin ser demasiado detalladas:</a:t>
            </a:r>
          </a:p>
        </p:txBody>
      </p:sp>
      <p:pic>
        <p:nvPicPr>
          <p:cNvPr id="16794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1597"/>
          <a:stretch/>
        </p:blipFill>
        <p:spPr bwMode="auto">
          <a:xfrm>
            <a:off x="568802" y="2575394"/>
            <a:ext cx="4713288" cy="316653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794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314"/>
          <a:stretch/>
        </p:blipFill>
        <p:spPr bwMode="auto">
          <a:xfrm>
            <a:off x="5831418" y="2315411"/>
            <a:ext cx="3183600" cy="391427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11315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67942"/>
                                        </p:tgtEl>
                                        <p:attrNameLst>
                                          <p:attrName>style.visibility</p:attrName>
                                        </p:attrNameLst>
                                      </p:cBhvr>
                                      <p:to>
                                        <p:strVal val="visible"/>
                                      </p:to>
                                    </p:set>
                                    <p:animEffect transition="in" filter="box(in)">
                                      <p:cBhvr>
                                        <p:cTn id="11" dur="500"/>
                                        <p:tgtEl>
                                          <p:spTgt spid="16794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67943"/>
                                        </p:tgtEl>
                                        <p:attrNameLst>
                                          <p:attrName>style.visibility</p:attrName>
                                        </p:attrNameLst>
                                      </p:cBhvr>
                                      <p:to>
                                        <p:strVal val="visible"/>
                                      </p:to>
                                    </p:set>
                                    <p:animEffect transition="in" filter="box(in)">
                                      <p:cBhvr>
                                        <p:cTn id="16" dur="500"/>
                                        <p:tgtEl>
                                          <p:spTgt spid="167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s-ES" sz="3600"/>
              <a:t>Ejemplos de preguntas con problemas</a:t>
            </a:r>
          </a:p>
        </p:txBody>
      </p:sp>
      <p:sp>
        <p:nvSpPr>
          <p:cNvPr id="43011" name="Rectangle 3"/>
          <p:cNvSpPr>
            <a:spLocks noGrp="1" noChangeArrowheads="1"/>
          </p:cNvSpPr>
          <p:nvPr>
            <p:ph type="body" idx="1"/>
          </p:nvPr>
        </p:nvSpPr>
        <p:spPr/>
        <p:txBody>
          <a:bodyPr/>
          <a:lstStyle/>
          <a:p>
            <a:r>
              <a:rPr lang="es-ES" sz="2200" dirty="0"/>
              <a:t>Difícil interpretación de las alternativas de respuesta:</a:t>
            </a:r>
          </a:p>
        </p:txBody>
      </p:sp>
      <p:pic>
        <p:nvPicPr>
          <p:cNvPr id="16896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701" b="4505"/>
          <a:stretch/>
        </p:blipFill>
        <p:spPr bwMode="auto">
          <a:xfrm>
            <a:off x="611560" y="2545367"/>
            <a:ext cx="7956707" cy="343821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7420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68966"/>
                                        </p:tgtEl>
                                        <p:attrNameLst>
                                          <p:attrName>style.visibility</p:attrName>
                                        </p:attrNameLst>
                                      </p:cBhvr>
                                      <p:to>
                                        <p:strVal val="visible"/>
                                      </p:to>
                                    </p:set>
                                    <p:animEffect transition="in" filter="box(in)">
                                      <p:cBhvr>
                                        <p:cTn id="11"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es-ES" sz="3600"/>
              <a:t>Pregunta sesgada a propósito</a:t>
            </a:r>
          </a:p>
        </p:txBody>
      </p:sp>
      <p:pic>
        <p:nvPicPr>
          <p:cNvPr id="172035" name="Picture 3" descr="Stimmzettel-Anschlu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61" y="1866175"/>
            <a:ext cx="5188100" cy="3991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2036" name="Text Box 4"/>
          <p:cNvSpPr txBox="1">
            <a:spLocks noChangeArrowheads="1"/>
          </p:cNvSpPr>
          <p:nvPr/>
        </p:nvSpPr>
        <p:spPr bwMode="auto">
          <a:xfrm>
            <a:off x="6227763" y="2276475"/>
            <a:ext cx="2700337" cy="28623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spAutoFit/>
          </a:bodyPr>
          <a:lstStyle>
            <a:lvl1pPr>
              <a:defRPr sz="32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hangingPunct="0">
              <a:defRPr sz="2000">
                <a:solidFill>
                  <a:schemeClr val="tx1"/>
                </a:solidFill>
                <a:latin typeface="Arial" charset="0"/>
                <a:ea typeface="Arial" charset="0"/>
                <a:cs typeface="Arial" charset="0"/>
              </a:defRPr>
            </a:lvl6pPr>
            <a:lvl7pPr eaLnBrk="0" hangingPunct="0">
              <a:defRPr sz="2000">
                <a:solidFill>
                  <a:schemeClr val="tx1"/>
                </a:solidFill>
                <a:latin typeface="Arial" charset="0"/>
                <a:ea typeface="Arial" charset="0"/>
                <a:cs typeface="Arial" charset="0"/>
              </a:defRPr>
            </a:lvl7pPr>
            <a:lvl8pPr eaLnBrk="0" hangingPunct="0">
              <a:defRPr sz="2000">
                <a:solidFill>
                  <a:schemeClr val="tx1"/>
                </a:solidFill>
                <a:latin typeface="Arial" charset="0"/>
                <a:ea typeface="Arial" charset="0"/>
                <a:cs typeface="Arial" charset="0"/>
              </a:defRPr>
            </a:lvl8pPr>
            <a:lvl9pPr eaLnBrk="0" hangingPunct="0">
              <a:defRPr sz="2000">
                <a:solidFill>
                  <a:schemeClr val="tx1"/>
                </a:solidFill>
                <a:latin typeface="Arial" charset="0"/>
                <a:ea typeface="Arial" charset="0"/>
                <a:cs typeface="Arial" charset="0"/>
              </a:defRPr>
            </a:lvl9pPr>
          </a:lstStyle>
          <a:p>
            <a:r>
              <a:rPr lang="es-ES" sz="1800" u="sng" dirty="0"/>
              <a:t>Traducción</a:t>
            </a:r>
          </a:p>
          <a:p>
            <a:endParaRPr lang="es-ES" sz="1800" i="1" dirty="0"/>
          </a:p>
          <a:p>
            <a:r>
              <a:rPr lang="es-ES" sz="1800" i="1" dirty="0"/>
              <a:t>¿Estás de acuerdo con la reunificación de Austria con el Imperio Alemán efectuada el 13 de marzo de 1938 y votas en favor de la lista de nuestro líder Adolf Hitler?"</a:t>
            </a:r>
            <a:r>
              <a:rPr lang="es-ES" sz="1800" dirty="0"/>
              <a:t> </a:t>
            </a:r>
          </a:p>
        </p:txBody>
      </p:sp>
    </p:spTree>
    <p:extLst>
      <p:ext uri="{BB962C8B-B14F-4D97-AF65-F5344CB8AC3E}">
        <p14:creationId xmlns:p14="http://schemas.microsoft.com/office/powerpoint/2010/main" val="1067101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box(in)">
                                      <p:cBhvr>
                                        <p:cTn id="7" dur="500"/>
                                        <p:tgtEl>
                                          <p:spTgt spid="172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box(in)">
                                      <p:cBhvr>
                                        <p:cTn id="12"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4"/>
          <p:cNvSpPr>
            <a:spLocks noGrp="1" noChangeArrowheads="1"/>
          </p:cNvSpPr>
          <p:nvPr>
            <p:ph type="title"/>
          </p:nvPr>
        </p:nvSpPr>
        <p:spPr/>
        <p:txBody>
          <a:bodyPr>
            <a:normAutofit/>
          </a:bodyPr>
          <a:lstStyle/>
          <a:p>
            <a:r>
              <a:rPr lang="es-ES" sz="3600" dirty="0"/>
              <a:t>Preguntas sesgadas</a:t>
            </a:r>
          </a:p>
        </p:txBody>
      </p:sp>
      <p:sp>
        <p:nvSpPr>
          <p:cNvPr id="45058" name="Rectangle 3"/>
          <p:cNvSpPr>
            <a:spLocks noGrp="1" noChangeArrowheads="1"/>
          </p:cNvSpPr>
          <p:nvPr>
            <p:ph type="body" idx="1"/>
          </p:nvPr>
        </p:nvSpPr>
        <p:spPr/>
        <p:txBody>
          <a:bodyPr/>
          <a:lstStyle/>
          <a:p>
            <a:r>
              <a:rPr lang="es-ES" sz="2200" dirty="0">
                <a:solidFill>
                  <a:srgbClr val="000000"/>
                </a:solidFill>
              </a:rPr>
              <a:t>Potencial sesgo de las preguntas:</a:t>
            </a:r>
          </a:p>
          <a:p>
            <a:endParaRPr lang="es-ES" sz="2200" dirty="0"/>
          </a:p>
          <a:p>
            <a:pPr lvl="1"/>
            <a:r>
              <a:rPr lang="es-ES" sz="2200" dirty="0"/>
              <a:t>“¿Qué le parece que los colegios particulares subvencionados, además de entregar educación, generen ganancias a sus dueños?”</a:t>
            </a:r>
          </a:p>
          <a:p>
            <a:pPr lvl="2"/>
            <a:endParaRPr lang="es-ES" sz="2200" dirty="0"/>
          </a:p>
          <a:p>
            <a:pPr lvl="2"/>
            <a:r>
              <a:rPr lang="es-ES" sz="2200" dirty="0"/>
              <a:t>a) Le parece mal que se obtengan ganancias y debiera estar prohibido por completo.</a:t>
            </a:r>
          </a:p>
          <a:p>
            <a:pPr lvl="2"/>
            <a:r>
              <a:rPr lang="es-ES" sz="2200" dirty="0"/>
              <a:t>b) Le parece bien, siempre y cuando tengan un nivel educacional bueno y los padres estén informados.</a:t>
            </a:r>
          </a:p>
          <a:p>
            <a:pPr marL="0" indent="0">
              <a:buNone/>
            </a:pPr>
            <a:endParaRPr lang="es-ES" sz="2200" dirty="0"/>
          </a:p>
        </p:txBody>
      </p:sp>
      <p:sp>
        <p:nvSpPr>
          <p:cNvPr id="45060" name="Rectangle 5"/>
          <p:cNvSpPr>
            <a:spLocks noChangeArrowheads="1"/>
          </p:cNvSpPr>
          <p:nvPr/>
        </p:nvSpPr>
        <p:spPr bwMode="auto">
          <a:xfrm>
            <a:off x="323850" y="1125538"/>
            <a:ext cx="8424863" cy="719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FontTx/>
              <a:buChar char="•"/>
            </a:pPr>
            <a:endParaRPr lang="es-ES" sz="3200" dirty="0"/>
          </a:p>
        </p:txBody>
      </p:sp>
    </p:spTree>
    <p:extLst>
      <p:ext uri="{BB962C8B-B14F-4D97-AF65-F5344CB8AC3E}">
        <p14:creationId xmlns:p14="http://schemas.microsoft.com/office/powerpoint/2010/main" val="150495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4"/>
          <p:cNvSpPr>
            <a:spLocks noGrp="1" noChangeArrowheads="1"/>
          </p:cNvSpPr>
          <p:nvPr>
            <p:ph type="title"/>
          </p:nvPr>
        </p:nvSpPr>
        <p:spPr/>
        <p:txBody>
          <a:bodyPr>
            <a:normAutofit/>
          </a:bodyPr>
          <a:lstStyle/>
          <a:p>
            <a:r>
              <a:rPr lang="es-ES" sz="3600" dirty="0"/>
              <a:t>Preguntas sesgadas</a:t>
            </a:r>
          </a:p>
        </p:txBody>
      </p:sp>
      <p:sp>
        <p:nvSpPr>
          <p:cNvPr id="45058" name="Rectangle 3"/>
          <p:cNvSpPr>
            <a:spLocks noGrp="1" noChangeArrowheads="1"/>
          </p:cNvSpPr>
          <p:nvPr>
            <p:ph type="body" idx="1"/>
          </p:nvPr>
        </p:nvSpPr>
        <p:spPr>
          <a:xfrm>
            <a:off x="822325" y="1846263"/>
            <a:ext cx="7543800" cy="4022725"/>
          </a:xfrm>
        </p:spPr>
        <p:txBody>
          <a:bodyPr/>
          <a:lstStyle/>
          <a:p>
            <a:r>
              <a:rPr lang="es-ES" sz="2200" dirty="0">
                <a:solidFill>
                  <a:srgbClr val="000000"/>
                </a:solidFill>
              </a:rPr>
              <a:t>Potencial sesgo de las preguntas:</a:t>
            </a:r>
          </a:p>
          <a:p>
            <a:endParaRPr lang="es-ES" sz="2200" dirty="0"/>
          </a:p>
          <a:p>
            <a:pPr lvl="1"/>
            <a:r>
              <a:rPr lang="es-ES" sz="2200" dirty="0"/>
              <a:t>“¿Cree Ud. que es bueno que los padres puedan complementar el subsidio educacional que otorga el Estado a través de un copago (pagando matricula y/o colegiatura) para mejorar la educación de sus hijos, o Ud. cree que esto debiera estar prohibido?”</a:t>
            </a:r>
          </a:p>
          <a:p>
            <a:pPr lvl="1"/>
            <a:endParaRPr lang="es-ES" sz="2200" dirty="0"/>
          </a:p>
          <a:p>
            <a:pPr lvl="2"/>
            <a:r>
              <a:rPr lang="es-ES" sz="2200" dirty="0"/>
              <a:t>a) Es bueno que los padres puedan complementar el subsidio.</a:t>
            </a:r>
          </a:p>
          <a:p>
            <a:pPr lvl="2"/>
            <a:r>
              <a:rPr lang="es-ES" sz="2200" dirty="0"/>
              <a:t>b) Debiera estar prohibido que los padres puedan complementar el subsidio.</a:t>
            </a:r>
          </a:p>
          <a:p>
            <a:endParaRPr lang="es-ES" sz="2200" dirty="0"/>
          </a:p>
        </p:txBody>
      </p:sp>
      <p:sp>
        <p:nvSpPr>
          <p:cNvPr id="45060" name="Rectangle 5"/>
          <p:cNvSpPr>
            <a:spLocks noChangeArrowheads="1"/>
          </p:cNvSpPr>
          <p:nvPr/>
        </p:nvSpPr>
        <p:spPr bwMode="auto">
          <a:xfrm>
            <a:off x="323850" y="1125538"/>
            <a:ext cx="8424863" cy="719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FontTx/>
              <a:buChar char="•"/>
            </a:pPr>
            <a:endParaRPr lang="es-ES" sz="3200" dirty="0"/>
          </a:p>
        </p:txBody>
      </p:sp>
    </p:spTree>
    <p:extLst>
      <p:ext uri="{BB962C8B-B14F-4D97-AF65-F5344CB8AC3E}">
        <p14:creationId xmlns:p14="http://schemas.microsoft.com/office/powerpoint/2010/main" val="317020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s-ES" sz="3600"/>
              <a:t>Consideraciones generales:</a:t>
            </a:r>
          </a:p>
        </p:txBody>
      </p:sp>
      <p:sp>
        <p:nvSpPr>
          <p:cNvPr id="46083" name="Rectangle 3"/>
          <p:cNvSpPr>
            <a:spLocks noGrp="1" noChangeArrowheads="1"/>
          </p:cNvSpPr>
          <p:nvPr>
            <p:ph type="body" idx="1"/>
          </p:nvPr>
        </p:nvSpPr>
        <p:spPr/>
        <p:txBody>
          <a:bodyPr/>
          <a:lstStyle/>
          <a:p>
            <a:r>
              <a:rPr lang="es-ES" sz="2200" dirty="0"/>
              <a:t>No se construyen encuestas genéricas, sino encuestas pensadas para un determinado público objetivo. La dificultad ocurre cuando el público objetivo es muy heterogéneo. En ese caso se debe tomar como referencia el segmento de menor nivel educativo de ellos.</a:t>
            </a:r>
          </a:p>
          <a:p>
            <a:endParaRPr lang="es-ES" sz="2200" dirty="0"/>
          </a:p>
          <a:p>
            <a:r>
              <a:rPr lang="es-ES" sz="2200" dirty="0"/>
              <a:t>Si la encuesta trata un tema delicado, se debe escoger encuestadores con capacidad de conexión emocional con el encuestado, que no sean muy distintos a éste (mismo nivel social, sexo, edad, estilo cultural, por ejemplo).</a:t>
            </a:r>
          </a:p>
        </p:txBody>
      </p:sp>
    </p:spTree>
    <p:extLst>
      <p:ext uri="{BB962C8B-B14F-4D97-AF65-F5344CB8AC3E}">
        <p14:creationId xmlns:p14="http://schemas.microsoft.com/office/powerpoint/2010/main" val="18104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s-ES" sz="3600" dirty="0"/>
              <a:t>Consideraciones generales</a:t>
            </a:r>
          </a:p>
        </p:txBody>
      </p:sp>
      <p:sp>
        <p:nvSpPr>
          <p:cNvPr id="46083" name="Rectangle 3"/>
          <p:cNvSpPr>
            <a:spLocks noGrp="1" noChangeArrowheads="1"/>
          </p:cNvSpPr>
          <p:nvPr>
            <p:ph type="body" idx="1"/>
          </p:nvPr>
        </p:nvSpPr>
        <p:spPr/>
        <p:txBody>
          <a:bodyPr/>
          <a:lstStyle/>
          <a:p>
            <a:r>
              <a:rPr lang="es-ES" sz="2200" dirty="0"/>
              <a:t>Sin embargo, no es bueno que los encuestadores sean muy identificables con un subgrupo social, pues pueden sesgar las respuestas.</a:t>
            </a:r>
          </a:p>
          <a:p>
            <a:r>
              <a:rPr lang="es-ES" sz="2200" dirty="0"/>
              <a:t>Si la encuesta es sobre un tema delicado, debe ser aplicada en condiciones de privacidad y comodidad.</a:t>
            </a:r>
          </a:p>
          <a:p>
            <a:r>
              <a:rPr lang="es-ES" sz="2200" dirty="0"/>
              <a:t>Una encuesta no debe durar más de 20-30 minutos, salvo que el grupo objetivo tenga un muy alto nivel educativo y/o sea </a:t>
            </a:r>
            <a:r>
              <a:rPr lang="es-ES" sz="2200" dirty="0" err="1"/>
              <a:t>autoadministrada</a:t>
            </a:r>
            <a:r>
              <a:rPr lang="es-ES" sz="2200" dirty="0"/>
              <a:t>.</a:t>
            </a:r>
          </a:p>
          <a:p>
            <a:endParaRPr lang="es-ES" sz="2200" dirty="0"/>
          </a:p>
        </p:txBody>
      </p:sp>
    </p:spTree>
    <p:extLst>
      <p:ext uri="{BB962C8B-B14F-4D97-AF65-F5344CB8AC3E}">
        <p14:creationId xmlns:p14="http://schemas.microsoft.com/office/powerpoint/2010/main" val="308405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1 Título"/>
          <p:cNvSpPr>
            <a:spLocks noGrp="1"/>
          </p:cNvSpPr>
          <p:nvPr>
            <p:ph type="title"/>
          </p:nvPr>
        </p:nvSpPr>
        <p:spPr/>
        <p:txBody>
          <a:bodyPr>
            <a:normAutofit/>
          </a:bodyPr>
          <a:lstStyle/>
          <a:p>
            <a:r>
              <a:rPr lang="es-MX" sz="3600" dirty="0"/>
              <a:t>La encuesta social y </a:t>
            </a:r>
            <a:br>
              <a:rPr lang="es-MX" sz="3600" dirty="0"/>
            </a:br>
            <a:r>
              <a:rPr lang="es-MX" sz="3600" dirty="0"/>
              <a:t>la ética de la investigación</a:t>
            </a:r>
            <a:endParaRPr lang="es-CL" sz="3600" dirty="0"/>
          </a:p>
        </p:txBody>
      </p:sp>
      <p:sp>
        <p:nvSpPr>
          <p:cNvPr id="47107" name="2 Marcador de contenido"/>
          <p:cNvSpPr>
            <a:spLocks noGrp="1"/>
          </p:cNvSpPr>
          <p:nvPr>
            <p:ph idx="1"/>
          </p:nvPr>
        </p:nvSpPr>
        <p:spPr/>
        <p:txBody>
          <a:bodyPr/>
          <a:lstStyle/>
          <a:p>
            <a:r>
              <a:rPr lang="es-ES" sz="2200" dirty="0">
                <a:latin typeface="+mj-lt"/>
              </a:rPr>
              <a:t>Dado el carácter “naturalista” de la investigación por encuestas (</a:t>
            </a:r>
            <a:r>
              <a:rPr lang="es-ES" altLang="en-US" sz="2200" dirty="0"/>
              <a:t>no se interviene el contexto)</a:t>
            </a:r>
            <a:r>
              <a:rPr lang="es-ES" sz="2200" dirty="0">
                <a:latin typeface="+mj-lt"/>
              </a:rPr>
              <a:t>, las posibilidades de daño o problemas éticos son menores que en otros dispositivos de investigación.</a:t>
            </a:r>
          </a:p>
          <a:p>
            <a:endParaRPr lang="es-ES" sz="2200" dirty="0">
              <a:latin typeface="+mj-lt"/>
            </a:endParaRPr>
          </a:p>
          <a:p>
            <a:r>
              <a:rPr lang="es-ES" sz="2200" dirty="0">
                <a:latin typeface="+mj-lt"/>
              </a:rPr>
              <a:t>Ejemplos de investigación más sensibles:</a:t>
            </a:r>
          </a:p>
          <a:p>
            <a:pPr lvl="1"/>
            <a:r>
              <a:rPr lang="es-ES" sz="2200" dirty="0">
                <a:latin typeface="+mj-lt"/>
              </a:rPr>
              <a:t>Ensayos médicos (grupo experimental y control).	</a:t>
            </a:r>
          </a:p>
          <a:p>
            <a:pPr lvl="1"/>
            <a:r>
              <a:rPr lang="es-ES" sz="2200" dirty="0">
                <a:latin typeface="+mj-lt"/>
              </a:rPr>
              <a:t>Experimentos sociales donde se sitúa a las personas en contextos manipulados.</a:t>
            </a:r>
            <a:endParaRPr lang="es-CL" sz="2200" dirty="0">
              <a:latin typeface="+mj-lt"/>
            </a:endParaRPr>
          </a:p>
        </p:txBody>
      </p:sp>
    </p:spTree>
    <p:extLst>
      <p:ext uri="{BB962C8B-B14F-4D97-AF65-F5344CB8AC3E}">
        <p14:creationId xmlns:p14="http://schemas.microsoft.com/office/powerpoint/2010/main" val="77206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1 Rectángulo"/>
          <p:cNvSpPr>
            <a:spLocks noChangeArrowheads="1"/>
          </p:cNvSpPr>
          <p:nvPr/>
        </p:nvSpPr>
        <p:spPr bwMode="auto">
          <a:xfrm>
            <a:off x="244009" y="0"/>
            <a:ext cx="8569325" cy="652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spcAft>
                <a:spcPts val="1800"/>
              </a:spcAft>
            </a:pPr>
            <a:r>
              <a:rPr lang="es-ES" sz="2400" dirty="0">
                <a:solidFill>
                  <a:schemeClr val="accent1">
                    <a:lumMod val="50000"/>
                  </a:schemeClr>
                </a:solidFill>
                <a:latin typeface="+mj-lt"/>
                <a:cs typeface="Times New Roman"/>
              </a:rPr>
              <a:t>No obstante, pueden aparecer algunos problemas éticos en la investigación por encuestas:</a:t>
            </a:r>
            <a:endParaRPr lang="es-CL" sz="2400" dirty="0">
              <a:solidFill>
                <a:schemeClr val="accent1">
                  <a:lumMod val="50000"/>
                </a:schemeClr>
              </a:solidFill>
              <a:latin typeface="+mj-lt"/>
              <a:cs typeface="Times New Roman"/>
            </a:endParaRPr>
          </a:p>
          <a:p>
            <a:pPr marL="400050" indent="-400050" algn="just">
              <a:spcAft>
                <a:spcPts val="1800"/>
              </a:spcAft>
              <a:buAutoNum type="romanLcPeriod"/>
            </a:pPr>
            <a:r>
              <a:rPr lang="es-CL" sz="2000" dirty="0">
                <a:solidFill>
                  <a:srgbClr val="000000"/>
                </a:solidFill>
                <a:latin typeface="+mj-lt"/>
                <a:ea typeface="Arial" charset="0"/>
                <a:cs typeface="Times New Roman"/>
              </a:rPr>
              <a:t>Cuando </a:t>
            </a:r>
            <a:r>
              <a:rPr lang="es-CL" sz="2000" i="1" dirty="0">
                <a:solidFill>
                  <a:srgbClr val="000000"/>
                </a:solidFill>
                <a:latin typeface="+mj-lt"/>
                <a:ea typeface="Arial" charset="0"/>
                <a:cs typeface="Times New Roman"/>
              </a:rPr>
              <a:t>se engaña a la persona </a:t>
            </a:r>
            <a:r>
              <a:rPr lang="es-CL" sz="2000" dirty="0">
                <a:solidFill>
                  <a:srgbClr val="000000"/>
                </a:solidFill>
                <a:latin typeface="+mj-lt"/>
                <a:ea typeface="Arial" charset="0"/>
                <a:cs typeface="Times New Roman"/>
              </a:rPr>
              <a:t>que participa del estudio sobre las </a:t>
            </a:r>
            <a:r>
              <a:rPr lang="es-CL" sz="2000" i="1" dirty="0">
                <a:solidFill>
                  <a:srgbClr val="000000"/>
                </a:solidFill>
                <a:latin typeface="+mj-lt"/>
                <a:ea typeface="Arial" charset="0"/>
                <a:cs typeface="Times New Roman"/>
              </a:rPr>
              <a:t>intenciones</a:t>
            </a:r>
            <a:r>
              <a:rPr lang="es-CL" sz="2000" dirty="0">
                <a:solidFill>
                  <a:srgbClr val="000000"/>
                </a:solidFill>
                <a:latin typeface="+mj-lt"/>
                <a:ea typeface="Arial" charset="0"/>
                <a:cs typeface="Times New Roman"/>
              </a:rPr>
              <a:t> del mismo con el objetivo de obtener respuesta espontáneas.</a:t>
            </a:r>
          </a:p>
          <a:p>
            <a:pPr marL="400050" indent="-400050" algn="just">
              <a:spcAft>
                <a:spcPts val="1800"/>
              </a:spcAft>
              <a:buAutoNum type="romanLcPeriod"/>
            </a:pPr>
            <a:r>
              <a:rPr lang="es-CL" sz="2000" dirty="0">
                <a:solidFill>
                  <a:srgbClr val="000000"/>
                </a:solidFill>
                <a:latin typeface="+mj-lt"/>
                <a:ea typeface="Arial" charset="0"/>
                <a:cs typeface="Times New Roman"/>
              </a:rPr>
              <a:t>Cuando se </a:t>
            </a:r>
            <a:r>
              <a:rPr lang="es-CL" sz="2000" i="1" dirty="0">
                <a:solidFill>
                  <a:srgbClr val="000000"/>
                </a:solidFill>
                <a:latin typeface="+mj-lt"/>
                <a:ea typeface="Arial" charset="0"/>
                <a:cs typeface="Times New Roman"/>
              </a:rPr>
              <a:t>oculta el propósito del estudio, la metodología, resultados o fuentes de información</a:t>
            </a:r>
            <a:r>
              <a:rPr lang="es-CL" sz="2000" dirty="0">
                <a:solidFill>
                  <a:srgbClr val="000000"/>
                </a:solidFill>
                <a:latin typeface="+mj-lt"/>
                <a:ea typeface="Arial" charset="0"/>
                <a:cs typeface="Times New Roman"/>
              </a:rPr>
              <a:t> (ej:cuando se asumen falsas identidades).</a:t>
            </a:r>
          </a:p>
          <a:p>
            <a:pPr marL="400050" indent="-400050" algn="just">
              <a:spcAft>
                <a:spcPts val="1800"/>
              </a:spcAft>
              <a:buAutoNum type="romanLcPeriod"/>
            </a:pPr>
            <a:r>
              <a:rPr lang="es-CL" sz="2000" dirty="0">
                <a:solidFill>
                  <a:srgbClr val="000000"/>
                </a:solidFill>
                <a:latin typeface="+mj-lt"/>
                <a:ea typeface="Arial" charset="0"/>
                <a:cs typeface="Times New Roman"/>
              </a:rPr>
              <a:t>Cuando se tratan </a:t>
            </a:r>
            <a:r>
              <a:rPr lang="es-CL" sz="2000" i="1" dirty="0">
                <a:solidFill>
                  <a:srgbClr val="000000"/>
                </a:solidFill>
                <a:latin typeface="+mj-lt"/>
                <a:ea typeface="Arial" charset="0"/>
                <a:cs typeface="Times New Roman"/>
              </a:rPr>
              <a:t>temas de índole sentimental, sexual, religioso o recordatorio de experiencias traumáticas, dolorosas o conflictivas </a:t>
            </a:r>
            <a:r>
              <a:rPr lang="es-CL" sz="2000" dirty="0">
                <a:solidFill>
                  <a:srgbClr val="000000"/>
                </a:solidFill>
                <a:latin typeface="+mj-lt"/>
                <a:ea typeface="Arial" charset="0"/>
                <a:cs typeface="Times New Roman"/>
              </a:rPr>
              <a:t>afectando negativamente procesos de duelo, olvido, terapia.</a:t>
            </a:r>
          </a:p>
          <a:p>
            <a:pPr marL="400050" indent="-400050" algn="just">
              <a:spcAft>
                <a:spcPts val="1800"/>
              </a:spcAft>
              <a:buAutoNum type="romanLcPeriod"/>
            </a:pPr>
            <a:r>
              <a:rPr lang="es-CL" sz="2000" dirty="0">
                <a:solidFill>
                  <a:srgbClr val="000000"/>
                </a:solidFill>
                <a:latin typeface="+mj-lt"/>
                <a:ea typeface="Arial" charset="0"/>
                <a:cs typeface="Times New Roman"/>
              </a:rPr>
              <a:t>Cuando </a:t>
            </a:r>
            <a:r>
              <a:rPr lang="es-CL" sz="2000" i="1" dirty="0">
                <a:solidFill>
                  <a:srgbClr val="000000"/>
                </a:solidFill>
                <a:latin typeface="+mj-lt"/>
                <a:ea typeface="Arial" charset="0"/>
                <a:cs typeface="Times New Roman"/>
              </a:rPr>
              <a:t>los beneficios </a:t>
            </a:r>
            <a:r>
              <a:rPr lang="es-CL" sz="2000" dirty="0">
                <a:solidFill>
                  <a:srgbClr val="000000"/>
                </a:solidFill>
                <a:latin typeface="+mj-lt"/>
                <a:ea typeface="Arial" charset="0"/>
                <a:cs typeface="Times New Roman"/>
              </a:rPr>
              <a:t>que genera el estudio </a:t>
            </a:r>
            <a:r>
              <a:rPr lang="es-CL" sz="2000" i="1" dirty="0">
                <a:solidFill>
                  <a:srgbClr val="000000"/>
                </a:solidFill>
                <a:latin typeface="+mj-lt"/>
                <a:ea typeface="Arial" charset="0"/>
                <a:cs typeface="Times New Roman"/>
              </a:rPr>
              <a:t>no llegan a la población que participó </a:t>
            </a:r>
            <a:r>
              <a:rPr lang="es-CL" sz="2000" dirty="0">
                <a:solidFill>
                  <a:srgbClr val="000000"/>
                </a:solidFill>
                <a:latin typeface="+mj-lt"/>
                <a:ea typeface="Arial" charset="0"/>
                <a:cs typeface="Times New Roman"/>
              </a:rPr>
              <a:t>como informante en la investigación.</a:t>
            </a:r>
          </a:p>
          <a:p>
            <a:pPr marL="400050" indent="-400050" algn="just">
              <a:spcAft>
                <a:spcPts val="1800"/>
              </a:spcAft>
              <a:buAutoNum type="romanLcPeriod"/>
            </a:pPr>
            <a:r>
              <a:rPr lang="es-CL" sz="2000" dirty="0">
                <a:solidFill>
                  <a:srgbClr val="000000"/>
                </a:solidFill>
                <a:latin typeface="+mj-lt"/>
                <a:ea typeface="Arial" charset="0"/>
                <a:cs typeface="Times New Roman"/>
              </a:rPr>
              <a:t>Cuando </a:t>
            </a:r>
            <a:r>
              <a:rPr lang="es-CL" sz="2000" i="1" dirty="0">
                <a:solidFill>
                  <a:srgbClr val="000000"/>
                </a:solidFill>
                <a:latin typeface="+mj-lt"/>
                <a:ea typeface="Arial" charset="0"/>
                <a:cs typeface="Times New Roman"/>
              </a:rPr>
              <a:t>no se respetan las diferencias </a:t>
            </a:r>
            <a:r>
              <a:rPr lang="es-CL" sz="2000" dirty="0">
                <a:solidFill>
                  <a:srgbClr val="000000"/>
                </a:solidFill>
                <a:latin typeface="+mj-lt"/>
                <a:ea typeface="Arial" charset="0"/>
                <a:cs typeface="Times New Roman"/>
              </a:rPr>
              <a:t>de género, edad, educacionales, culturales, étnicas, de personas con discapacidad, asociadas a la vulnerabilidad etc.</a:t>
            </a:r>
          </a:p>
          <a:p>
            <a:pPr marL="400050" indent="-400050" algn="just">
              <a:spcAft>
                <a:spcPts val="1800"/>
              </a:spcAft>
              <a:buAutoNum type="romanLcPeriod"/>
            </a:pPr>
            <a:r>
              <a:rPr lang="es-CL" sz="2000" dirty="0">
                <a:solidFill>
                  <a:srgbClr val="000000"/>
                </a:solidFill>
                <a:latin typeface="+mj-lt"/>
                <a:ea typeface="Arial" charset="0"/>
                <a:cs typeface="Times New Roman"/>
              </a:rPr>
              <a:t>Cuando el </a:t>
            </a:r>
            <a:r>
              <a:rPr lang="es-CL" sz="2000" i="1" dirty="0">
                <a:solidFill>
                  <a:srgbClr val="000000"/>
                </a:solidFill>
                <a:latin typeface="+mj-lt"/>
                <a:ea typeface="Arial" charset="0"/>
                <a:cs typeface="Times New Roman"/>
              </a:rPr>
              <a:t>pago asociado</a:t>
            </a:r>
            <a:r>
              <a:rPr lang="es-CL" sz="2000" dirty="0">
                <a:solidFill>
                  <a:srgbClr val="000000"/>
                </a:solidFill>
                <a:latin typeface="+mj-lt"/>
                <a:ea typeface="Arial" charset="0"/>
                <a:cs typeface="Times New Roman"/>
              </a:rPr>
              <a:t> a la participación en la investigación se transforma en una </a:t>
            </a:r>
            <a:r>
              <a:rPr lang="es-CL" sz="2000" i="1" dirty="0">
                <a:solidFill>
                  <a:srgbClr val="000000"/>
                </a:solidFill>
                <a:latin typeface="+mj-lt"/>
                <a:ea typeface="Arial" charset="0"/>
                <a:cs typeface="Times New Roman"/>
              </a:rPr>
              <a:t>medida de presión o es interpretado como una obligación de participar.</a:t>
            </a:r>
          </a:p>
        </p:txBody>
      </p:sp>
    </p:spTree>
    <p:extLst>
      <p:ext uri="{BB962C8B-B14F-4D97-AF65-F5344CB8AC3E}">
        <p14:creationId xmlns:p14="http://schemas.microsoft.com/office/powerpoint/2010/main" val="2728279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Título"/>
          <p:cNvSpPr>
            <a:spLocks noGrp="1"/>
          </p:cNvSpPr>
          <p:nvPr>
            <p:ph type="title"/>
          </p:nvPr>
        </p:nvSpPr>
        <p:spPr/>
        <p:txBody>
          <a:bodyPr>
            <a:normAutofit/>
          </a:bodyPr>
          <a:lstStyle/>
          <a:p>
            <a:r>
              <a:rPr lang="es-CL" sz="3600"/>
              <a:t>La realización de una encuesta social</a:t>
            </a:r>
          </a:p>
        </p:txBody>
      </p:sp>
      <p:sp>
        <p:nvSpPr>
          <p:cNvPr id="8195" name="2 Marcador de contenido"/>
          <p:cNvSpPr>
            <a:spLocks noGrp="1"/>
          </p:cNvSpPr>
          <p:nvPr>
            <p:ph idx="1"/>
          </p:nvPr>
        </p:nvSpPr>
        <p:spPr/>
        <p:txBody>
          <a:bodyPr/>
          <a:lstStyle/>
          <a:p>
            <a:r>
              <a:rPr lang="es-CL" sz="2200" dirty="0"/>
              <a:t>Se trata de generar una conversación (interacción social) real o virtual entre dos tipos de sujetos:</a:t>
            </a:r>
          </a:p>
          <a:p>
            <a:pPr marL="382270" lvl="1" indent="-182245"/>
            <a:r>
              <a:rPr lang="es-CL" sz="2200" dirty="0"/>
              <a:t>El investigador, que realiza las preguntas y establece los límites a las respuestas posibles.</a:t>
            </a:r>
          </a:p>
          <a:p>
            <a:pPr marL="382270" lvl="1" indent="-182245"/>
            <a:r>
              <a:rPr lang="es-CL" sz="2200" dirty="0"/>
              <a:t>La unidad de información o sujetos de estudio, que responden las preguntas en las categorías que permite el cuestionario.</a:t>
            </a:r>
          </a:p>
          <a:p>
            <a:r>
              <a:rPr lang="es-CL" sz="2200" dirty="0"/>
              <a:t>Entonces… se trata de generar una conversación distinta a la de la vida cotidiana:</a:t>
            </a:r>
          </a:p>
          <a:p>
            <a:pPr marL="382270" lvl="1" indent="-182245"/>
            <a:r>
              <a:rPr lang="es-CL" sz="2200" dirty="0"/>
              <a:t>La conducción (poder) se concentra en el investigador.</a:t>
            </a:r>
          </a:p>
          <a:p>
            <a:pPr marL="382270" lvl="1" indent="-182245"/>
            <a:r>
              <a:rPr lang="es-CL" sz="2200" dirty="0"/>
              <a:t>El habla de los sujetos está restringida.</a:t>
            </a:r>
          </a:p>
          <a:p>
            <a:pPr marL="382270" lvl="1" indent="-182245"/>
            <a:r>
              <a:rPr lang="es-CL" sz="2200" dirty="0"/>
              <a:t>Usualmente sólo participan dos personas.</a:t>
            </a:r>
          </a:p>
          <a:p>
            <a:pPr lvl="1"/>
            <a:endParaRPr lang="es-CL" sz="2200" dirty="0"/>
          </a:p>
        </p:txBody>
      </p:sp>
    </p:spTree>
    <p:extLst>
      <p:ext uri="{BB962C8B-B14F-4D97-AF65-F5344CB8AC3E}">
        <p14:creationId xmlns:p14="http://schemas.microsoft.com/office/powerpoint/2010/main" val="15856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Título"/>
          <p:cNvSpPr>
            <a:spLocks noGrp="1"/>
          </p:cNvSpPr>
          <p:nvPr>
            <p:ph type="title"/>
          </p:nvPr>
        </p:nvSpPr>
        <p:spPr/>
        <p:txBody>
          <a:bodyPr>
            <a:normAutofit/>
          </a:bodyPr>
          <a:lstStyle/>
          <a:p>
            <a:r>
              <a:rPr lang="es-ES" sz="3600" dirty="0"/>
              <a:t>¿Cuándo son aceptables </a:t>
            </a:r>
            <a:br>
              <a:rPr lang="es-ES" sz="3600" dirty="0">
                <a:cs typeface="Calibri Light"/>
              </a:rPr>
            </a:br>
            <a:r>
              <a:rPr lang="es-ES" sz="3600" dirty="0"/>
              <a:t>algunas de esas situaciones?</a:t>
            </a:r>
            <a:endParaRPr lang="es-CL" sz="3600" dirty="0"/>
          </a:p>
        </p:txBody>
      </p:sp>
      <p:sp>
        <p:nvSpPr>
          <p:cNvPr id="49155" name="2 Marcador de contenido"/>
          <p:cNvSpPr>
            <a:spLocks noGrp="1"/>
          </p:cNvSpPr>
          <p:nvPr>
            <p:ph idx="1"/>
          </p:nvPr>
        </p:nvSpPr>
        <p:spPr/>
        <p:txBody>
          <a:bodyPr/>
          <a:lstStyle/>
          <a:p>
            <a:r>
              <a:rPr lang="es-ES" sz="2200" dirty="0"/>
              <a:t>i, ii y iii:</a:t>
            </a:r>
          </a:p>
          <a:p>
            <a:pPr lvl="1"/>
            <a:r>
              <a:rPr lang="es-ES" sz="2200" dirty="0"/>
              <a:t>Cuando se argumenta que no hay otra manera de obtener un conocimiento valioso.</a:t>
            </a:r>
          </a:p>
          <a:p>
            <a:pPr lvl="1"/>
            <a:r>
              <a:rPr lang="es-ES" sz="2200" dirty="0"/>
              <a:t>Cuando el ocultamiento o el daño potencial no es importante.</a:t>
            </a:r>
          </a:p>
          <a:p>
            <a:endParaRPr lang="es-ES" sz="2200" dirty="0"/>
          </a:p>
          <a:p>
            <a:r>
              <a:rPr lang="es-ES" sz="2200" dirty="0"/>
              <a:t>iv: </a:t>
            </a:r>
          </a:p>
          <a:p>
            <a:pPr lvl="1"/>
            <a:r>
              <a:rPr lang="es-ES" sz="2200" dirty="0"/>
              <a:t>Nunca. Debería siempre haber una devolución a la población.</a:t>
            </a:r>
          </a:p>
          <a:p>
            <a:endParaRPr lang="es-ES" sz="2200" dirty="0"/>
          </a:p>
          <a:p>
            <a:r>
              <a:rPr lang="es-ES" sz="2200" dirty="0"/>
              <a:t>v y vi: </a:t>
            </a:r>
          </a:p>
          <a:p>
            <a:pPr lvl="1"/>
            <a:r>
              <a:rPr lang="es-ES" sz="2200" dirty="0"/>
              <a:t>Nunca.</a:t>
            </a:r>
          </a:p>
          <a:p>
            <a:pPr lvl="1"/>
            <a:endParaRPr lang="es-CL" sz="2200" dirty="0"/>
          </a:p>
        </p:txBody>
      </p:sp>
    </p:spTree>
    <p:extLst>
      <p:ext uri="{BB962C8B-B14F-4D97-AF65-F5344CB8AC3E}">
        <p14:creationId xmlns:p14="http://schemas.microsoft.com/office/powerpoint/2010/main" val="19376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9E6B-4A10-4146-BFB6-74300C7BBB6B}"/>
              </a:ext>
            </a:extLst>
          </p:cNvPr>
          <p:cNvSpPr>
            <a:spLocks noGrp="1"/>
          </p:cNvSpPr>
          <p:nvPr>
            <p:ph type="title"/>
          </p:nvPr>
        </p:nvSpPr>
        <p:spPr/>
        <p:txBody>
          <a:bodyPr/>
          <a:lstStyle/>
          <a:p>
            <a:r>
              <a:rPr lang="es-ES" dirty="0"/>
              <a:t>Principios y estándares </a:t>
            </a:r>
            <a:br>
              <a:rPr lang="es-ES" dirty="0"/>
            </a:br>
            <a:r>
              <a:rPr lang="es-ES" dirty="0"/>
              <a:t>éticos en investigación</a:t>
            </a:r>
            <a:endParaRPr lang="en-US" dirty="0"/>
          </a:p>
        </p:txBody>
      </p:sp>
      <p:sp>
        <p:nvSpPr>
          <p:cNvPr id="3" name="Content Placeholder 2">
            <a:extLst>
              <a:ext uri="{FF2B5EF4-FFF2-40B4-BE49-F238E27FC236}">
                <a16:creationId xmlns:a16="http://schemas.microsoft.com/office/drawing/2014/main" id="{8C742287-7D7F-C749-BA7E-7718D45ED39E}"/>
              </a:ext>
            </a:extLst>
          </p:cNvPr>
          <p:cNvSpPr>
            <a:spLocks noGrp="1"/>
          </p:cNvSpPr>
          <p:nvPr>
            <p:ph idx="1"/>
          </p:nvPr>
        </p:nvSpPr>
        <p:spPr>
          <a:xfrm>
            <a:off x="822325" y="1649039"/>
            <a:ext cx="7543800" cy="4022725"/>
          </a:xfrm>
        </p:spPr>
        <p:txBody>
          <a:bodyPr/>
          <a:lstStyle/>
          <a:p>
            <a:r>
              <a:rPr lang="es-CL" dirty="0">
                <a:latin typeface="Calibri Light"/>
                <a:cs typeface="Calibri Light"/>
              </a:rPr>
              <a:t>Participación voluntaria y debidamente informada (sobre propósitos, métodos y usos de la investigación).</a:t>
            </a:r>
          </a:p>
          <a:p>
            <a:r>
              <a:rPr lang="es-CL" dirty="0">
                <a:latin typeface="Calibri Light"/>
                <a:cs typeface="Calibri Light"/>
              </a:rPr>
              <a:t>La proporcionalidad y ponderación de posibles riesgos, los que deben ser debidamente informados.</a:t>
            </a:r>
          </a:p>
          <a:p>
            <a:r>
              <a:rPr lang="es-CL" dirty="0">
                <a:latin typeface="Calibri Light"/>
                <a:cs typeface="Calibri Light"/>
              </a:rPr>
              <a:t>Debe garantizarse el anonimato de los sujetos y confidencialidad de los datos otorgados por los mismos.</a:t>
            </a:r>
          </a:p>
          <a:p>
            <a:r>
              <a:rPr lang="es-CL" dirty="0">
                <a:latin typeface="Calibri Light"/>
                <a:cs typeface="Calibri Light"/>
              </a:rPr>
              <a:t>Se debe explicitar cualquier conflicto de intereses o situación que pueda afectar su imparcialidad.</a:t>
            </a:r>
          </a:p>
          <a:p>
            <a:r>
              <a:rPr lang="es-CL" dirty="0">
                <a:latin typeface="Calibri Light"/>
                <a:cs typeface="Calibri Light"/>
              </a:rPr>
              <a:t>Los derechos de las personas deben prevalecer por sobre los de la ciencia y la sociedad.</a:t>
            </a:r>
          </a:p>
          <a:p>
            <a:r>
              <a:rPr lang="es-CL" dirty="0">
                <a:latin typeface="Calibri Light"/>
                <a:cs typeface="Calibri Light"/>
              </a:rPr>
              <a:t>El diseño de la investigación debe responder a reglas del método científico. </a:t>
            </a:r>
          </a:p>
          <a:p>
            <a:r>
              <a:rPr lang="es-CL" dirty="0">
                <a:latin typeface="Calibri Light"/>
                <a:cs typeface="Calibri Light"/>
              </a:rPr>
              <a:t>Se debe respetar la voluntad del sujeto si desea abandonar el estudio.</a:t>
            </a:r>
          </a:p>
          <a:p>
            <a:endParaRPr lang="en-US" dirty="0">
              <a:latin typeface="Calibri Light"/>
              <a:cs typeface="Calibri Light"/>
            </a:endParaRPr>
          </a:p>
        </p:txBody>
      </p:sp>
    </p:spTree>
    <p:extLst>
      <p:ext uri="{BB962C8B-B14F-4D97-AF65-F5344CB8AC3E}">
        <p14:creationId xmlns:p14="http://schemas.microsoft.com/office/powerpoint/2010/main" val="26509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Título"/>
          <p:cNvSpPr>
            <a:spLocks noGrp="1"/>
          </p:cNvSpPr>
          <p:nvPr>
            <p:ph type="title"/>
          </p:nvPr>
        </p:nvSpPr>
        <p:spPr/>
        <p:txBody>
          <a:bodyPr>
            <a:normAutofit/>
          </a:bodyPr>
          <a:lstStyle/>
          <a:p>
            <a:r>
              <a:rPr lang="es-ES" sz="3600" dirty="0"/>
              <a:t>Herramientas para velar </a:t>
            </a:r>
            <a:br>
              <a:rPr lang="es-ES" sz="3600" dirty="0"/>
            </a:br>
            <a:r>
              <a:rPr lang="es-ES" sz="3600" dirty="0"/>
              <a:t>por los principios éticos</a:t>
            </a:r>
            <a:endParaRPr lang="es-CL" sz="3600" dirty="0"/>
          </a:p>
        </p:txBody>
      </p:sp>
      <p:sp>
        <p:nvSpPr>
          <p:cNvPr id="51203" name="2 Marcador de contenido"/>
          <p:cNvSpPr>
            <a:spLocks noGrp="1"/>
          </p:cNvSpPr>
          <p:nvPr>
            <p:ph idx="1"/>
          </p:nvPr>
        </p:nvSpPr>
        <p:spPr/>
        <p:txBody>
          <a:bodyPr/>
          <a:lstStyle/>
          <a:p>
            <a:r>
              <a:rPr lang="es-ES" sz="2200" dirty="0"/>
              <a:t>No puede ser sólo el investigador, por si y ante si, el que decida sobre la ética. Deben seguirse:</a:t>
            </a:r>
          </a:p>
          <a:p>
            <a:endParaRPr lang="es-ES" sz="2200" dirty="0"/>
          </a:p>
          <a:p>
            <a:pPr lvl="1"/>
            <a:r>
              <a:rPr lang="es-ES" sz="2200" dirty="0"/>
              <a:t>Protocolos éticos de la organización.</a:t>
            </a:r>
          </a:p>
          <a:p>
            <a:pPr lvl="1"/>
            <a:r>
              <a:rPr lang="es-ES" sz="2200" dirty="0"/>
              <a:t>La investigación debe pasar por un comité de ética.</a:t>
            </a:r>
          </a:p>
          <a:p>
            <a:pPr lvl="1"/>
            <a:r>
              <a:rPr lang="es-ES" sz="2200" dirty="0"/>
              <a:t>La participación de las personas debe considerar un consentimiento informado.</a:t>
            </a:r>
            <a:endParaRPr lang="es-CL" sz="2200" dirty="0"/>
          </a:p>
        </p:txBody>
      </p:sp>
    </p:spTree>
    <p:extLst>
      <p:ext uri="{BB962C8B-B14F-4D97-AF65-F5344CB8AC3E}">
        <p14:creationId xmlns:p14="http://schemas.microsoft.com/office/powerpoint/2010/main" val="52704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Título"/>
          <p:cNvSpPr>
            <a:spLocks noGrp="1"/>
          </p:cNvSpPr>
          <p:nvPr>
            <p:ph type="title"/>
          </p:nvPr>
        </p:nvSpPr>
        <p:spPr/>
        <p:txBody>
          <a:bodyPr>
            <a:normAutofit/>
          </a:bodyPr>
          <a:lstStyle/>
          <a:p>
            <a:r>
              <a:rPr lang="es-ES" sz="3600" dirty="0"/>
              <a:t>Elementos que debe considerar </a:t>
            </a:r>
            <a:br>
              <a:rPr lang="es-ES" sz="3600" dirty="0">
                <a:cs typeface="Calibri Light"/>
              </a:rPr>
            </a:br>
            <a:r>
              <a:rPr lang="es-ES" sz="3600" dirty="0"/>
              <a:t>un consentimiento informado</a:t>
            </a:r>
            <a:endParaRPr lang="es-CL" sz="3600" dirty="0"/>
          </a:p>
        </p:txBody>
      </p:sp>
      <p:sp>
        <p:nvSpPr>
          <p:cNvPr id="52227" name="2 Marcador de contenido"/>
          <p:cNvSpPr>
            <a:spLocks noGrp="1"/>
          </p:cNvSpPr>
          <p:nvPr>
            <p:ph idx="1"/>
          </p:nvPr>
        </p:nvSpPr>
        <p:spPr/>
        <p:txBody>
          <a:bodyPr/>
          <a:lstStyle/>
          <a:p>
            <a:r>
              <a:rPr lang="es-ES" sz="2200" dirty="0"/>
              <a:t>Lo que se le pide a cada participante y los objetivos del estudio.</a:t>
            </a:r>
          </a:p>
          <a:p>
            <a:r>
              <a:rPr lang="es-ES" sz="2200" dirty="0"/>
              <a:t>Riesgos y beneficios de participar.</a:t>
            </a:r>
          </a:p>
          <a:p>
            <a:r>
              <a:rPr lang="es-ES" sz="2200" dirty="0"/>
              <a:t>Explicitar que la participación es voluntaria y resultados son confidenciales.</a:t>
            </a:r>
          </a:p>
          <a:p>
            <a:r>
              <a:rPr lang="es-ES" sz="2200" dirty="0"/>
              <a:t>Conocimiento de los resultados si se quiere.</a:t>
            </a:r>
          </a:p>
          <a:p>
            <a:r>
              <a:rPr lang="es-ES" sz="2200" dirty="0"/>
              <a:t>Nombre investigador responsable y responsable comité ética.</a:t>
            </a:r>
          </a:p>
          <a:p>
            <a:r>
              <a:rPr lang="es-ES" sz="2200" dirty="0"/>
              <a:t>Firma y aceptación.</a:t>
            </a:r>
          </a:p>
          <a:p>
            <a:endParaRPr lang="es-CL" sz="2200" dirty="0"/>
          </a:p>
        </p:txBody>
      </p:sp>
    </p:spTree>
    <p:extLst>
      <p:ext uri="{BB962C8B-B14F-4D97-AF65-F5344CB8AC3E}">
        <p14:creationId xmlns:p14="http://schemas.microsoft.com/office/powerpoint/2010/main" val="80418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1 Título"/>
          <p:cNvSpPr>
            <a:spLocks noGrp="1"/>
          </p:cNvSpPr>
          <p:nvPr>
            <p:ph type="title"/>
          </p:nvPr>
        </p:nvSpPr>
        <p:spPr/>
        <p:txBody>
          <a:bodyPr>
            <a:normAutofit/>
          </a:bodyPr>
          <a:lstStyle/>
          <a:p>
            <a:r>
              <a:rPr lang="es-MX" sz="3600" dirty="0"/>
              <a:t>La organización logística </a:t>
            </a:r>
            <a:br>
              <a:rPr lang="es-MX" sz="3600" dirty="0">
                <a:cs typeface="Calibri Light"/>
              </a:rPr>
            </a:br>
            <a:r>
              <a:rPr lang="es-MX" sz="3600" dirty="0"/>
              <a:t>de una encuesta social</a:t>
            </a:r>
            <a:endParaRPr lang="es-CL" sz="3600" dirty="0"/>
          </a:p>
        </p:txBody>
      </p:sp>
      <p:sp>
        <p:nvSpPr>
          <p:cNvPr id="3" name="2 Marcador de contenido"/>
          <p:cNvSpPr>
            <a:spLocks noGrp="1"/>
          </p:cNvSpPr>
          <p:nvPr>
            <p:ph idx="1"/>
          </p:nvPr>
        </p:nvSpPr>
        <p:spPr/>
        <p:txBody>
          <a:bodyPr/>
          <a:lstStyle/>
          <a:p>
            <a:r>
              <a:rPr lang="es-ES" sz="2400" dirty="0"/>
              <a:t>Una encuesta social es una actividad compleja, que involucra muchas personas y por tanto debe ser planificada cuidadosamente.</a:t>
            </a:r>
          </a:p>
          <a:p>
            <a:endParaRPr lang="es-ES" sz="2400" dirty="0"/>
          </a:p>
          <a:p>
            <a:r>
              <a:rPr lang="es-ES" sz="2400" dirty="0"/>
              <a:t>Identificar:</a:t>
            </a:r>
          </a:p>
          <a:p>
            <a:pPr lvl="1"/>
            <a:r>
              <a:rPr lang="es-ES" sz="2400" dirty="0"/>
              <a:t>Actividades necesarias.</a:t>
            </a:r>
          </a:p>
          <a:p>
            <a:pPr lvl="1"/>
            <a:r>
              <a:rPr lang="es-ES" sz="2400" dirty="0"/>
              <a:t>Tiempo de cada actividad.</a:t>
            </a:r>
          </a:p>
          <a:p>
            <a:pPr lvl="1"/>
            <a:r>
              <a:rPr lang="es-ES" sz="2400" dirty="0"/>
              <a:t>Profesionales y trabajadores para cada actividad.</a:t>
            </a:r>
          </a:p>
          <a:p>
            <a:pPr lvl="1"/>
            <a:endParaRPr lang="es-CL" sz="2400" dirty="0"/>
          </a:p>
        </p:txBody>
      </p:sp>
    </p:spTree>
    <p:extLst>
      <p:ext uri="{BB962C8B-B14F-4D97-AF65-F5344CB8AC3E}">
        <p14:creationId xmlns:p14="http://schemas.microsoft.com/office/powerpoint/2010/main" val="398775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46" y="2650844"/>
            <a:ext cx="8229600" cy="26648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4276" name="4 Llamada de flecha hacia abajo"/>
          <p:cNvSpPr>
            <a:spLocks noChangeArrowheads="1"/>
          </p:cNvSpPr>
          <p:nvPr/>
        </p:nvSpPr>
        <p:spPr bwMode="auto">
          <a:xfrm>
            <a:off x="5217479" y="1650821"/>
            <a:ext cx="2053307" cy="950591"/>
          </a:xfrm>
          <a:prstGeom prst="downArrowCallout">
            <a:avLst>
              <a:gd name="adj1" fmla="val 24986"/>
              <a:gd name="adj2" fmla="val 24986"/>
              <a:gd name="adj3" fmla="val 25000"/>
              <a:gd name="adj4" fmla="val 64977"/>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es-CL" sz="2000" u="sng" dirty="0">
                <a:solidFill>
                  <a:schemeClr val="bg1"/>
                </a:solidFill>
                <a:latin typeface="Calibri Light"/>
                <a:cs typeface="Calibri Light"/>
              </a:rPr>
              <a:t>Semanas, meses o periodos</a:t>
            </a:r>
          </a:p>
        </p:txBody>
      </p:sp>
      <p:sp>
        <p:nvSpPr>
          <p:cNvPr id="54277" name="5 Llamada de flecha hacia arriba"/>
          <p:cNvSpPr>
            <a:spLocks noChangeArrowheads="1"/>
          </p:cNvSpPr>
          <p:nvPr/>
        </p:nvSpPr>
        <p:spPr bwMode="auto">
          <a:xfrm>
            <a:off x="576277" y="5364621"/>
            <a:ext cx="2295525" cy="986555"/>
          </a:xfrm>
          <a:prstGeom prst="upArrowCallout">
            <a:avLst>
              <a:gd name="adj1" fmla="val 24984"/>
              <a:gd name="adj2" fmla="val 24984"/>
              <a:gd name="adj3" fmla="val 25000"/>
              <a:gd name="adj4" fmla="val 64977"/>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es-CL" sz="2000" dirty="0">
                <a:solidFill>
                  <a:schemeClr val="bg1"/>
                </a:solidFill>
                <a:latin typeface="Calibri Light"/>
                <a:cs typeface="Calibri Light"/>
              </a:rPr>
              <a:t>Etapas y o Actividades</a:t>
            </a:r>
          </a:p>
        </p:txBody>
      </p:sp>
      <p:sp>
        <p:nvSpPr>
          <p:cNvPr id="3" name="Título 2">
            <a:extLst>
              <a:ext uri="{FF2B5EF4-FFF2-40B4-BE49-F238E27FC236}">
                <a16:creationId xmlns:a16="http://schemas.microsoft.com/office/drawing/2014/main" id="{3C0F317D-7429-4401-8A90-95A919212105}"/>
              </a:ext>
            </a:extLst>
          </p:cNvPr>
          <p:cNvSpPr>
            <a:spLocks noGrp="1"/>
          </p:cNvSpPr>
          <p:nvPr>
            <p:ph type="title"/>
          </p:nvPr>
        </p:nvSpPr>
        <p:spPr/>
        <p:txBody>
          <a:bodyPr/>
          <a:lstStyle/>
          <a:p>
            <a:r>
              <a:rPr lang="es-ES" dirty="0">
                <a:cs typeface="Calibri Light"/>
              </a:rPr>
              <a:t>Herramienta básica: Carta Gantt</a:t>
            </a:r>
          </a:p>
        </p:txBody>
      </p:sp>
    </p:spTree>
    <p:extLst>
      <p:ext uri="{BB962C8B-B14F-4D97-AF65-F5344CB8AC3E}">
        <p14:creationId xmlns:p14="http://schemas.microsoft.com/office/powerpoint/2010/main" val="2410667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27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6B544-70D7-497E-871D-E94870171BA6}"/>
              </a:ext>
            </a:extLst>
          </p:cNvPr>
          <p:cNvSpPr>
            <a:spLocks noGrp="1"/>
          </p:cNvSpPr>
          <p:nvPr>
            <p:ph type="title"/>
          </p:nvPr>
        </p:nvSpPr>
        <p:spPr/>
        <p:txBody>
          <a:bodyPr>
            <a:normAutofit/>
          </a:bodyPr>
          <a:lstStyle/>
          <a:p>
            <a:r>
              <a:rPr lang="es-ES" sz="3600" dirty="0">
                <a:cs typeface="Calibri Light"/>
              </a:rPr>
              <a:t>Actividades genéricas </a:t>
            </a:r>
            <a:br>
              <a:rPr lang="es-ES" sz="3600" dirty="0">
                <a:cs typeface="Calibri Light"/>
              </a:rPr>
            </a:br>
            <a:r>
              <a:rPr lang="es-ES" sz="3600" dirty="0">
                <a:cs typeface="Calibri Light"/>
              </a:rPr>
              <a:t>que deben ser consideradas</a:t>
            </a:r>
          </a:p>
        </p:txBody>
      </p:sp>
      <p:sp>
        <p:nvSpPr>
          <p:cNvPr id="3" name="Marcador de contenido 2">
            <a:extLst>
              <a:ext uri="{FF2B5EF4-FFF2-40B4-BE49-F238E27FC236}">
                <a16:creationId xmlns:a16="http://schemas.microsoft.com/office/drawing/2014/main" id="{7AD9BDB8-BAAA-45B8-88FF-5765890EC6AD}"/>
              </a:ext>
            </a:extLst>
          </p:cNvPr>
          <p:cNvSpPr>
            <a:spLocks noGrp="1"/>
          </p:cNvSpPr>
          <p:nvPr>
            <p:ph idx="1"/>
          </p:nvPr>
        </p:nvSpPr>
        <p:spPr/>
        <p:txBody>
          <a:bodyPr/>
          <a:lstStyle/>
          <a:p>
            <a:pPr marL="514350" indent="-514350" algn="just">
              <a:lnSpc>
                <a:spcPct val="100000"/>
              </a:lnSpc>
              <a:spcBef>
                <a:spcPts val="600"/>
              </a:spcBef>
              <a:spcAft>
                <a:spcPct val="0"/>
              </a:spcAft>
              <a:buAutoNum type="romanLcPeriod"/>
            </a:pPr>
            <a:r>
              <a:rPr lang="es-MX" sz="2200" dirty="0"/>
              <a:t>Diseño instrumento (incluye pretest).</a:t>
            </a:r>
            <a:endParaRPr lang="en-US" sz="2200" dirty="0"/>
          </a:p>
          <a:p>
            <a:pPr marL="514350" indent="-514350" algn="just">
              <a:lnSpc>
                <a:spcPct val="100000"/>
              </a:lnSpc>
              <a:spcBef>
                <a:spcPts val="600"/>
              </a:spcBef>
              <a:spcAft>
                <a:spcPct val="0"/>
              </a:spcAft>
              <a:buAutoNum type="romanLcPeriod"/>
            </a:pPr>
            <a:r>
              <a:rPr lang="es-MX" sz="2200" dirty="0"/>
              <a:t>Estimación muestra.</a:t>
            </a:r>
            <a:endParaRPr lang="en-US" sz="2200" dirty="0"/>
          </a:p>
          <a:p>
            <a:pPr marL="514350" indent="-514350" algn="just">
              <a:lnSpc>
                <a:spcPct val="100000"/>
              </a:lnSpc>
              <a:spcBef>
                <a:spcPts val="600"/>
              </a:spcBef>
              <a:spcAft>
                <a:spcPct val="0"/>
              </a:spcAft>
              <a:buAutoNum type="romanLcPeriod"/>
            </a:pPr>
            <a:r>
              <a:rPr lang="es-MX" sz="2200" dirty="0"/>
              <a:t>Organización proceso de aplicación encuesta.</a:t>
            </a:r>
            <a:endParaRPr lang="en-US" sz="2200" dirty="0"/>
          </a:p>
          <a:p>
            <a:pPr marL="514350" indent="-514350" algn="just">
              <a:lnSpc>
                <a:spcPct val="100000"/>
              </a:lnSpc>
              <a:spcBef>
                <a:spcPts val="600"/>
              </a:spcBef>
              <a:spcAft>
                <a:spcPct val="0"/>
              </a:spcAft>
              <a:buAutoNum type="romanLcPeriod"/>
            </a:pPr>
            <a:r>
              <a:rPr lang="es-MX" sz="2200" dirty="0"/>
              <a:t>Producción de la información (aplicación instrumento).</a:t>
            </a:r>
            <a:endParaRPr lang="en-US" sz="2200" dirty="0"/>
          </a:p>
          <a:p>
            <a:pPr marL="514350" indent="-514350" algn="just">
              <a:lnSpc>
                <a:spcPct val="100000"/>
              </a:lnSpc>
              <a:spcBef>
                <a:spcPts val="600"/>
              </a:spcBef>
              <a:spcAft>
                <a:spcPct val="0"/>
              </a:spcAft>
              <a:buAutoNum type="romanLcPeriod"/>
            </a:pPr>
            <a:r>
              <a:rPr lang="es-MX" sz="2200" dirty="0"/>
              <a:t>Validación de la aplicación del instrumento.</a:t>
            </a:r>
            <a:endParaRPr lang="en-US" sz="2200" dirty="0"/>
          </a:p>
          <a:p>
            <a:pPr marL="514350" indent="-514350" algn="just">
              <a:lnSpc>
                <a:spcPct val="100000"/>
              </a:lnSpc>
              <a:spcBef>
                <a:spcPts val="600"/>
              </a:spcBef>
              <a:spcAft>
                <a:spcPct val="0"/>
              </a:spcAft>
              <a:buAutoNum type="romanLcPeriod"/>
            </a:pPr>
            <a:r>
              <a:rPr lang="es-MX" sz="2200" dirty="0"/>
              <a:t>Codificación (si hay preguntas abiertas).</a:t>
            </a:r>
            <a:endParaRPr lang="en-US" sz="2200" dirty="0"/>
          </a:p>
          <a:p>
            <a:pPr marL="514350" indent="-514350" algn="just">
              <a:lnSpc>
                <a:spcPct val="100000"/>
              </a:lnSpc>
              <a:spcBef>
                <a:spcPts val="600"/>
              </a:spcBef>
              <a:spcAft>
                <a:spcPct val="0"/>
              </a:spcAft>
              <a:buAutoNum type="romanLcPeriod"/>
            </a:pPr>
            <a:r>
              <a:rPr lang="es-MX" sz="2200" dirty="0"/>
              <a:t>Digitación información (y validación de la digitación).</a:t>
            </a:r>
            <a:endParaRPr lang="en-US" sz="2200" dirty="0"/>
          </a:p>
          <a:p>
            <a:pPr marL="514350" indent="-514350" algn="just">
              <a:lnSpc>
                <a:spcPct val="100000"/>
              </a:lnSpc>
              <a:spcBef>
                <a:spcPts val="600"/>
              </a:spcBef>
              <a:spcAft>
                <a:spcPct val="0"/>
              </a:spcAft>
              <a:buAutoNum type="romanLcPeriod"/>
            </a:pPr>
            <a:r>
              <a:rPr lang="es-MX" sz="2200" dirty="0"/>
              <a:t>Procesamiento datos (incluye Plan de Análisis de la información).</a:t>
            </a:r>
            <a:endParaRPr lang="en-US" sz="2200" dirty="0"/>
          </a:p>
          <a:p>
            <a:pPr marL="514350" indent="-514350" algn="just">
              <a:lnSpc>
                <a:spcPct val="100000"/>
              </a:lnSpc>
              <a:spcBef>
                <a:spcPts val="600"/>
              </a:spcBef>
              <a:spcAft>
                <a:spcPct val="0"/>
              </a:spcAft>
              <a:buAutoNum type="romanLcPeriod"/>
            </a:pPr>
            <a:r>
              <a:rPr lang="es-MX" sz="2200" dirty="0"/>
              <a:t>Redacción de informe de resultados.</a:t>
            </a:r>
            <a:endParaRPr lang="es-ES" sz="2200" dirty="0"/>
          </a:p>
          <a:p>
            <a:endParaRPr lang="es-ES" sz="2200" u="sng" dirty="0"/>
          </a:p>
        </p:txBody>
      </p:sp>
    </p:spTree>
    <p:extLst>
      <p:ext uri="{BB962C8B-B14F-4D97-AF65-F5344CB8AC3E}">
        <p14:creationId xmlns:p14="http://schemas.microsoft.com/office/powerpoint/2010/main" val="38958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56323" name="2 Marcador de contenido"/>
          <p:cNvSpPr>
            <a:spLocks noGrp="1"/>
          </p:cNvSpPr>
          <p:nvPr>
            <p:ph idx="1"/>
          </p:nvPr>
        </p:nvSpPr>
        <p:spPr/>
        <p:txBody>
          <a:bodyPr/>
          <a:lstStyle/>
          <a:p>
            <a:r>
              <a:rPr lang="es-ES" sz="2200" dirty="0"/>
              <a:t>i. Diseño del instrumento:</a:t>
            </a:r>
          </a:p>
          <a:p>
            <a:endParaRPr lang="es-ES" sz="2200" dirty="0"/>
          </a:p>
          <a:p>
            <a:pPr lvl="1"/>
            <a:r>
              <a:rPr lang="es-ES" sz="2200" dirty="0"/>
              <a:t>Debe incluir reuniones de equipo de profesionales con contraparte (si la hay).</a:t>
            </a:r>
          </a:p>
          <a:p>
            <a:pPr lvl="1"/>
            <a:r>
              <a:rPr lang="es-ES" sz="2200" dirty="0"/>
              <a:t>Diseño por parte de profesionales.</a:t>
            </a:r>
          </a:p>
          <a:p>
            <a:pPr lvl="1"/>
            <a:r>
              <a:rPr lang="es-ES" sz="2200" dirty="0"/>
              <a:t>Aprobación de la contraparte.</a:t>
            </a:r>
          </a:p>
          <a:p>
            <a:pPr lvl="1"/>
            <a:r>
              <a:rPr lang="es-ES" sz="2200" dirty="0"/>
              <a:t>Debe incluir aplicación piloto (pre-test) a muestra pequeña (50-100 casos), a veces con piloto cualitativo.</a:t>
            </a:r>
          </a:p>
          <a:p>
            <a:pPr lvl="1"/>
            <a:r>
              <a:rPr lang="es-ES" sz="2200" dirty="0"/>
              <a:t>Puede incluir evaluación por jueces externos.</a:t>
            </a:r>
          </a:p>
          <a:p>
            <a:pPr lvl="1"/>
            <a:r>
              <a:rPr lang="es-ES" sz="2200" dirty="0"/>
              <a:t>Formulación instrumento final.</a:t>
            </a:r>
          </a:p>
          <a:p>
            <a:pPr lvl="1"/>
            <a:endParaRPr lang="es-ES" sz="2200" dirty="0"/>
          </a:p>
          <a:p>
            <a:pPr lvl="1"/>
            <a:endParaRPr lang="es-CL" sz="2200" dirty="0"/>
          </a:p>
        </p:txBody>
      </p:sp>
    </p:spTree>
    <p:extLst>
      <p:ext uri="{BB962C8B-B14F-4D97-AF65-F5344CB8AC3E}">
        <p14:creationId xmlns:p14="http://schemas.microsoft.com/office/powerpoint/2010/main" val="3241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57347" name="2 Marcador de contenido"/>
          <p:cNvSpPr>
            <a:spLocks noGrp="1"/>
          </p:cNvSpPr>
          <p:nvPr>
            <p:ph idx="1"/>
          </p:nvPr>
        </p:nvSpPr>
        <p:spPr/>
        <p:txBody>
          <a:bodyPr/>
          <a:lstStyle/>
          <a:p>
            <a:r>
              <a:rPr lang="es-ES" sz="2200" dirty="0"/>
              <a:t>ii. Estimación de la muestra:</a:t>
            </a:r>
          </a:p>
          <a:p>
            <a:endParaRPr lang="es-ES" sz="2200" dirty="0"/>
          </a:p>
          <a:p>
            <a:pPr marL="382270" lvl="1" indent="-182245"/>
            <a:r>
              <a:rPr lang="es-ES" sz="2200" dirty="0"/>
              <a:t>Determinación características del universo.</a:t>
            </a:r>
          </a:p>
          <a:p>
            <a:pPr marL="382270" lvl="1" indent="-182245"/>
            <a:r>
              <a:rPr lang="es-ES" sz="2200" dirty="0"/>
              <a:t>Fijación del tamaño de la muestra.</a:t>
            </a:r>
          </a:p>
          <a:p>
            <a:pPr marL="382270" lvl="1" indent="-182245"/>
            <a:r>
              <a:rPr lang="es-ES" sz="2200" dirty="0"/>
              <a:t>Determinación del tipo y fases de muestreo.</a:t>
            </a:r>
          </a:p>
          <a:p>
            <a:pPr marL="382270" lvl="1" indent="-182245"/>
            <a:r>
              <a:rPr lang="es-ES" sz="2200" dirty="0"/>
              <a:t>Importante: usualmente requiere expertos en muestreo más allá del equipo de investigación (no sociólogos/as).</a:t>
            </a:r>
          </a:p>
          <a:p>
            <a:pPr marL="382270" lvl="1" indent="-182245"/>
            <a:endParaRPr lang="es-ES" sz="2200" dirty="0"/>
          </a:p>
          <a:p>
            <a:pPr marL="382270" lvl="1" indent="-182245"/>
            <a:endParaRPr lang="es-CL" sz="2200" dirty="0"/>
          </a:p>
        </p:txBody>
      </p:sp>
    </p:spTree>
    <p:extLst>
      <p:ext uri="{BB962C8B-B14F-4D97-AF65-F5344CB8AC3E}">
        <p14:creationId xmlns:p14="http://schemas.microsoft.com/office/powerpoint/2010/main" val="157808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58371" name="2 Marcador de contenido"/>
          <p:cNvSpPr>
            <a:spLocks noGrp="1"/>
          </p:cNvSpPr>
          <p:nvPr>
            <p:ph idx="1"/>
          </p:nvPr>
        </p:nvSpPr>
        <p:spPr/>
        <p:txBody>
          <a:bodyPr/>
          <a:lstStyle/>
          <a:p>
            <a:r>
              <a:rPr lang="es-ES" sz="2200" dirty="0"/>
              <a:t>iii. Organización previa a aplicar encuesta:</a:t>
            </a:r>
          </a:p>
          <a:p>
            <a:pPr lvl="1"/>
            <a:r>
              <a:rPr lang="es-ES" sz="2200" dirty="0"/>
              <a:t>Contratación encuestadores, supervisores y director trabajo de campo.</a:t>
            </a:r>
          </a:p>
          <a:p>
            <a:pPr lvl="1"/>
            <a:r>
              <a:rPr lang="es-ES" sz="2200" dirty="0"/>
              <a:t>Diseño de tarjetas e instructivos.</a:t>
            </a:r>
          </a:p>
          <a:p>
            <a:pPr lvl="1"/>
            <a:r>
              <a:rPr lang="es-ES" sz="2200" dirty="0"/>
              <a:t>Debe incluir jornadas de capacitación.</a:t>
            </a:r>
          </a:p>
          <a:p>
            <a:pPr lvl="1"/>
            <a:endParaRPr lang="es-ES" sz="2200" dirty="0"/>
          </a:p>
          <a:p>
            <a:r>
              <a:rPr lang="es-ES" sz="2200" dirty="0"/>
              <a:t>iv. Producción de la información:</a:t>
            </a:r>
          </a:p>
          <a:p>
            <a:pPr lvl="1"/>
            <a:r>
              <a:rPr lang="es-ES" sz="2200" dirty="0"/>
              <a:t>Aplicación y revisión en sala.</a:t>
            </a:r>
          </a:p>
          <a:p>
            <a:pPr lvl="1"/>
            <a:r>
              <a:rPr lang="es-ES" sz="2200" dirty="0"/>
              <a:t>Debe incluir proceso de supervisión de una parte de las encuestas.</a:t>
            </a:r>
          </a:p>
          <a:p>
            <a:pPr lvl="1"/>
            <a:endParaRPr lang="es-ES" sz="2200" dirty="0"/>
          </a:p>
          <a:p>
            <a:pPr lvl="1"/>
            <a:endParaRPr lang="es-ES" sz="2200" dirty="0"/>
          </a:p>
          <a:p>
            <a:pPr lvl="1"/>
            <a:endParaRPr lang="es-CL" sz="2200" dirty="0"/>
          </a:p>
        </p:txBody>
      </p:sp>
    </p:spTree>
    <p:extLst>
      <p:ext uri="{BB962C8B-B14F-4D97-AF65-F5344CB8AC3E}">
        <p14:creationId xmlns:p14="http://schemas.microsoft.com/office/powerpoint/2010/main" val="9865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37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3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Violencia simbólica </a:t>
            </a:r>
            <a:br>
              <a:rPr lang="en-US" sz="3600"/>
            </a:br>
            <a:r>
              <a:rPr lang="en-US" sz="3600"/>
              <a:t>en el contexto de la investigación</a:t>
            </a:r>
            <a:endParaRPr lang="en-US" sz="3600" dirty="0"/>
          </a:p>
        </p:txBody>
      </p:sp>
      <p:sp>
        <p:nvSpPr>
          <p:cNvPr id="3" name="Content Placeholder 2"/>
          <p:cNvSpPr>
            <a:spLocks noGrp="1"/>
          </p:cNvSpPr>
          <p:nvPr>
            <p:ph idx="1"/>
          </p:nvPr>
        </p:nvSpPr>
        <p:spPr/>
        <p:txBody>
          <a:bodyPr/>
          <a:lstStyle/>
          <a:p>
            <a:r>
              <a:rPr lang="es-CL" sz="2200" dirty="0"/>
              <a:t>Economía de los campos simbólicos o de las prácticas: Posicionamiento dentro de las distintas clasificaciones que nos clasifican que están previamente clasificadas.</a:t>
            </a:r>
          </a:p>
          <a:p>
            <a:r>
              <a:rPr lang="es-CL" sz="2200" dirty="0"/>
              <a:t>Existen sectores dominantes y dominados en cada campo.</a:t>
            </a:r>
            <a:endParaRPr lang="en-US" sz="2200" dirty="0"/>
          </a:p>
          <a:p>
            <a:r>
              <a:rPr lang="es-CL" sz="2200" dirty="0"/>
              <a:t>Estructuras sociales incorporadas en nuestros esquemas de percepción. </a:t>
            </a:r>
          </a:p>
          <a:p>
            <a:r>
              <a:rPr lang="es-CL" sz="2200" dirty="0"/>
              <a:t>Estructuras objetivas y formas cognitivas. </a:t>
            </a:r>
            <a:endParaRPr lang="en-US" sz="2200" dirty="0"/>
          </a:p>
        </p:txBody>
      </p:sp>
      <p:pic>
        <p:nvPicPr>
          <p:cNvPr id="8" name="Picture 7"/>
          <p:cNvPicPr>
            <a:picLocks noChangeAspect="1"/>
          </p:cNvPicPr>
          <p:nvPr/>
        </p:nvPicPr>
        <p:blipFill>
          <a:blip r:embed="rId2"/>
          <a:stretch>
            <a:fillRect/>
          </a:stretch>
        </p:blipFill>
        <p:spPr>
          <a:xfrm>
            <a:off x="7554257" y="4175007"/>
            <a:ext cx="1559120" cy="2199182"/>
          </a:xfrm>
          <a:prstGeom prst="rect">
            <a:avLst/>
          </a:prstGeom>
        </p:spPr>
      </p:pic>
    </p:spTree>
    <p:extLst>
      <p:ext uri="{BB962C8B-B14F-4D97-AF65-F5344CB8AC3E}">
        <p14:creationId xmlns:p14="http://schemas.microsoft.com/office/powerpoint/2010/main" val="346930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59395" name="2 Marcador de contenido"/>
          <p:cNvSpPr>
            <a:spLocks noGrp="1"/>
          </p:cNvSpPr>
          <p:nvPr>
            <p:ph idx="1"/>
          </p:nvPr>
        </p:nvSpPr>
        <p:spPr/>
        <p:txBody>
          <a:bodyPr/>
          <a:lstStyle/>
          <a:p>
            <a:r>
              <a:rPr lang="es-ES" sz="2200" dirty="0"/>
              <a:t>v. Codificación (si hay preguntas abiertas):</a:t>
            </a:r>
          </a:p>
          <a:p>
            <a:endParaRPr lang="es-ES" sz="2200" dirty="0"/>
          </a:p>
          <a:p>
            <a:pPr marL="382270" lvl="1" indent="-182245"/>
            <a:r>
              <a:rPr lang="es-ES" sz="2200" dirty="0"/>
              <a:t>Lectura de un % de las respuestas.</a:t>
            </a:r>
          </a:p>
          <a:p>
            <a:pPr marL="382270" lvl="1" indent="-182245"/>
            <a:r>
              <a:rPr lang="es-ES" sz="2200" dirty="0"/>
              <a:t>Equipo investigador crea categorías en función de teorías y objetivos del estudio.</a:t>
            </a:r>
          </a:p>
          <a:p>
            <a:pPr marL="382270" lvl="1" indent="-182245"/>
            <a:r>
              <a:rPr lang="es-ES" sz="2200" dirty="0"/>
              <a:t>Equipo clasifica una proporción y en base a ello redefine las categorías.</a:t>
            </a:r>
          </a:p>
          <a:p>
            <a:pPr marL="382270" lvl="1" indent="-182245"/>
            <a:r>
              <a:rPr lang="es-ES" sz="2200" dirty="0"/>
              <a:t>Entrenamiento a codificadores.</a:t>
            </a:r>
          </a:p>
          <a:p>
            <a:pPr marL="382270" lvl="1" indent="-182245"/>
            <a:r>
              <a:rPr lang="es-ES" sz="2200" dirty="0"/>
              <a:t>Codificación por pares (cálculo índice Kappa de consistencia).</a:t>
            </a:r>
          </a:p>
        </p:txBody>
      </p:sp>
    </p:spTree>
    <p:extLst>
      <p:ext uri="{BB962C8B-B14F-4D97-AF65-F5344CB8AC3E}">
        <p14:creationId xmlns:p14="http://schemas.microsoft.com/office/powerpoint/2010/main" val="60477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1 Título"/>
          <p:cNvSpPr>
            <a:spLocks noGrp="1"/>
          </p:cNvSpPr>
          <p:nvPr>
            <p:ph type="title"/>
          </p:nvPr>
        </p:nvSpPr>
        <p:spPr/>
        <p:txBody>
          <a:bodyPr>
            <a:normAutofit/>
          </a:bodyPr>
          <a:lstStyle/>
          <a:p>
            <a:r>
              <a:rPr lang="es-ES" sz="3600" dirty="0"/>
              <a:t>Ejemplo de pregunta </a:t>
            </a:r>
            <a:br>
              <a:rPr lang="es-ES" sz="3600" dirty="0"/>
            </a:br>
            <a:r>
              <a:rPr lang="es-ES" sz="3600" dirty="0"/>
              <a:t>abierta y codificación</a:t>
            </a:r>
            <a:endParaRPr lang="es-CL" sz="3600" dirty="0"/>
          </a:p>
        </p:txBody>
      </p:sp>
      <p:sp>
        <p:nvSpPr>
          <p:cNvPr id="3" name="2 Marcador de contenido"/>
          <p:cNvSpPr>
            <a:spLocks noGrp="1"/>
          </p:cNvSpPr>
          <p:nvPr>
            <p:ph idx="1"/>
          </p:nvPr>
        </p:nvSpPr>
        <p:spPr/>
        <p:txBody>
          <a:bodyPr/>
          <a:lstStyle/>
          <a:p>
            <a:r>
              <a:rPr lang="es-ES" sz="2200" dirty="0"/>
              <a:t>Pregunta:</a:t>
            </a:r>
          </a:p>
          <a:p>
            <a:endParaRPr lang="es-ES" sz="2200" dirty="0"/>
          </a:p>
          <a:p>
            <a:pPr lvl="1"/>
            <a:r>
              <a:rPr lang="es-ES" sz="2200" dirty="0"/>
              <a:t>¿En que trabaja la persona que aporta el principal ingreso de este hogar? Describa su trabajo con algún detalle.</a:t>
            </a:r>
          </a:p>
          <a:p>
            <a:pPr marL="457200" lvl="1" indent="0">
              <a:buNone/>
            </a:pPr>
            <a:r>
              <a:rPr lang="es-ES" sz="2200" dirty="0"/>
              <a:t>	___________________________________</a:t>
            </a:r>
          </a:p>
          <a:p>
            <a:pPr marL="457200" lvl="1" indent="0">
              <a:buNone/>
            </a:pPr>
            <a:r>
              <a:rPr lang="es-ES" sz="2200" dirty="0"/>
              <a:t>	___________________________________</a:t>
            </a:r>
          </a:p>
          <a:p>
            <a:pPr marL="457200" lvl="1" indent="0">
              <a:buNone/>
            </a:pPr>
            <a:r>
              <a:rPr lang="es-ES" sz="2200" dirty="0"/>
              <a:t>	___________________________________</a:t>
            </a:r>
          </a:p>
          <a:p>
            <a:pPr lvl="1"/>
            <a:endParaRPr lang="es-CL" sz="2200" dirty="0"/>
          </a:p>
        </p:txBody>
      </p:sp>
      <p:sp>
        <p:nvSpPr>
          <p:cNvPr id="60420" name="4 Rectángulo"/>
          <p:cNvSpPr>
            <a:spLocks noChangeArrowheads="1"/>
          </p:cNvSpPr>
          <p:nvPr/>
        </p:nvSpPr>
        <p:spPr bwMode="auto">
          <a:xfrm>
            <a:off x="107504" y="5949280"/>
            <a:ext cx="8964613"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s-CL" sz="2200" dirty="0">
                <a:latin typeface="Calibri Light"/>
                <a:cs typeface="Calibri Light"/>
              </a:rPr>
              <a:t>http://www.ilo.org/public/spanish/bureau/stat/isco/intro.htm</a:t>
            </a:r>
          </a:p>
        </p:txBody>
      </p:sp>
    </p:spTree>
    <p:extLst>
      <p:ext uri="{BB962C8B-B14F-4D97-AF65-F5344CB8AC3E}">
        <p14:creationId xmlns:p14="http://schemas.microsoft.com/office/powerpoint/2010/main" val="1445147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04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3" name="2 Marcador de contenido"/>
          <p:cNvSpPr>
            <a:spLocks noGrp="1"/>
          </p:cNvSpPr>
          <p:nvPr>
            <p:ph idx="1"/>
          </p:nvPr>
        </p:nvSpPr>
        <p:spPr/>
        <p:txBody>
          <a:bodyPr/>
          <a:lstStyle/>
          <a:p>
            <a:r>
              <a:rPr lang="es-ES" sz="2200" dirty="0"/>
              <a:t>vi. Digitación:</a:t>
            </a:r>
          </a:p>
          <a:p>
            <a:endParaRPr lang="es-ES" sz="2200" dirty="0"/>
          </a:p>
          <a:p>
            <a:pPr lvl="1"/>
            <a:r>
              <a:rPr lang="es-ES" sz="2200" dirty="0"/>
              <a:t>Debe haber libro de códigos de digitación.</a:t>
            </a:r>
          </a:p>
          <a:p>
            <a:pPr lvl="1"/>
            <a:r>
              <a:rPr lang="es-ES" sz="2200" dirty="0"/>
              <a:t>Se puede emplear software especializado que organiza saltos e impide números fuera de rango.</a:t>
            </a:r>
          </a:p>
          <a:p>
            <a:pPr lvl="1"/>
            <a:r>
              <a:rPr lang="es-ES" sz="2200" dirty="0"/>
              <a:t>Se puede incluir doble digitación.</a:t>
            </a:r>
          </a:p>
          <a:p>
            <a:pPr lvl="1"/>
            <a:r>
              <a:rPr lang="es-ES" sz="2200" dirty="0"/>
              <a:t>Depuración de inconsistencia en la base de datos. Identificación de patrones aberrantes.</a:t>
            </a:r>
          </a:p>
          <a:p>
            <a:pPr lvl="1"/>
            <a:r>
              <a:rPr lang="es-ES" sz="2200" dirty="0"/>
              <a:t>Asignación y revisión de valores perdidos.</a:t>
            </a:r>
          </a:p>
          <a:p>
            <a:pPr lvl="1"/>
            <a:endParaRPr lang="es-ES" sz="2200" dirty="0"/>
          </a:p>
          <a:p>
            <a:pPr lvl="1"/>
            <a:endParaRPr lang="es-ES" sz="2200" dirty="0"/>
          </a:p>
          <a:p>
            <a:pPr lvl="1"/>
            <a:endParaRPr lang="es-ES" sz="2200" dirty="0"/>
          </a:p>
        </p:txBody>
      </p:sp>
    </p:spTree>
    <p:extLst>
      <p:ext uri="{BB962C8B-B14F-4D97-AF65-F5344CB8AC3E}">
        <p14:creationId xmlns:p14="http://schemas.microsoft.com/office/powerpoint/2010/main" val="22350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p:cNvSpPr>
            <a:spLocks noGrp="1"/>
          </p:cNvSpPr>
          <p:nvPr>
            <p:ph type="title"/>
          </p:nvPr>
        </p:nvSpPr>
        <p:spPr/>
        <p:txBody>
          <a:bodyPr>
            <a:normAutofit/>
          </a:bodyPr>
          <a:lstStyle/>
          <a:p>
            <a:r>
              <a:rPr lang="es-ES" sz="3600" dirty="0"/>
              <a:t>Notas sobre las a</a:t>
            </a:r>
            <a:r>
              <a:rPr lang="es-ES" sz="3600" dirty="0">
                <a:cs typeface="Calibri Light"/>
              </a:rPr>
              <a:t>ctividades genéricas </a:t>
            </a:r>
            <a:endParaRPr lang="es-CL" sz="3600" dirty="0"/>
          </a:p>
        </p:txBody>
      </p:sp>
      <p:sp>
        <p:nvSpPr>
          <p:cNvPr id="62467" name="2 Marcador de contenido"/>
          <p:cNvSpPr>
            <a:spLocks noGrp="1"/>
          </p:cNvSpPr>
          <p:nvPr>
            <p:ph idx="1"/>
          </p:nvPr>
        </p:nvSpPr>
        <p:spPr/>
        <p:txBody>
          <a:bodyPr/>
          <a:lstStyle/>
          <a:p>
            <a:r>
              <a:rPr lang="es-ES" sz="2200" dirty="0"/>
              <a:t>vii. Análisis de los datos:</a:t>
            </a:r>
          </a:p>
          <a:p>
            <a:pPr lvl="1"/>
            <a:endParaRPr lang="es-ES" sz="2200" dirty="0"/>
          </a:p>
          <a:p>
            <a:pPr lvl="1"/>
            <a:r>
              <a:rPr lang="es-ES" sz="2200" dirty="0"/>
              <a:t>Debe incluir Plan de Análisis de la información:</a:t>
            </a:r>
          </a:p>
          <a:p>
            <a:pPr lvl="2"/>
            <a:r>
              <a:rPr lang="es-ES" sz="2200" dirty="0"/>
              <a:t>Variables a describir (de identificación y sustantivas).</a:t>
            </a:r>
          </a:p>
          <a:p>
            <a:pPr lvl="2"/>
            <a:r>
              <a:rPr lang="es-ES" sz="2200" dirty="0"/>
              <a:t>Variables a asociar (con estadísticos y pruebas adecuadas).</a:t>
            </a:r>
          </a:p>
          <a:p>
            <a:pPr lvl="2"/>
            <a:r>
              <a:rPr lang="es-ES" sz="2200" dirty="0"/>
              <a:t>Análisis </a:t>
            </a:r>
            <a:r>
              <a:rPr lang="es-ES" sz="2200" dirty="0" err="1"/>
              <a:t>multivariables</a:t>
            </a:r>
            <a:r>
              <a:rPr lang="es-ES" sz="2200" dirty="0"/>
              <a:t> (si corresponde).</a:t>
            </a:r>
          </a:p>
          <a:p>
            <a:pPr lvl="2"/>
            <a:endParaRPr lang="es-ES" sz="2200" dirty="0"/>
          </a:p>
          <a:p>
            <a:pPr lvl="1"/>
            <a:r>
              <a:rPr lang="es-ES" sz="2200" dirty="0"/>
              <a:t>Análisis de los datos se debe hacer pensando en:</a:t>
            </a:r>
          </a:p>
          <a:p>
            <a:pPr lvl="2"/>
            <a:r>
              <a:rPr lang="es-ES" sz="2200" dirty="0"/>
              <a:t>Informe.</a:t>
            </a:r>
          </a:p>
          <a:p>
            <a:pPr lvl="2"/>
            <a:r>
              <a:rPr lang="es-ES" sz="2200" dirty="0"/>
              <a:t>Hipótesis del estudio.</a:t>
            </a:r>
          </a:p>
          <a:p>
            <a:pPr lvl="1"/>
            <a:endParaRPr lang="es-ES" sz="2200" dirty="0"/>
          </a:p>
          <a:p>
            <a:pPr lvl="2"/>
            <a:endParaRPr lang="es-ES" sz="2200" dirty="0"/>
          </a:p>
          <a:p>
            <a:pPr lvl="2"/>
            <a:endParaRPr lang="es-ES" sz="2200" dirty="0"/>
          </a:p>
          <a:p>
            <a:pPr lvl="1"/>
            <a:endParaRPr lang="es-ES" sz="2200" dirty="0"/>
          </a:p>
          <a:p>
            <a:pPr lvl="1"/>
            <a:endParaRPr lang="es-ES" sz="2200" dirty="0"/>
          </a:p>
        </p:txBody>
      </p:sp>
    </p:spTree>
    <p:extLst>
      <p:ext uri="{BB962C8B-B14F-4D97-AF65-F5344CB8AC3E}">
        <p14:creationId xmlns:p14="http://schemas.microsoft.com/office/powerpoint/2010/main" val="197172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6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6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4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0AA36CA-A56E-1F4C-AB96-3DC0866F09F2}"/>
              </a:ext>
            </a:extLst>
          </p:cNvPr>
          <p:cNvSpPr>
            <a:spLocks noGrp="1" noChangeArrowheads="1"/>
          </p:cNvSpPr>
          <p:nvPr>
            <p:ph type="ctrTitle"/>
          </p:nvPr>
        </p:nvSpPr>
        <p:spPr>
          <a:xfrm>
            <a:off x="739775" y="1193800"/>
            <a:ext cx="7772400" cy="1470025"/>
          </a:xfrm>
        </p:spPr>
        <p:txBody>
          <a:bodyPr/>
          <a:lstStyle/>
          <a:p>
            <a:pPr fontAlgn="auto">
              <a:spcAft>
                <a:spcPts val="0"/>
              </a:spcAft>
              <a:defRPr/>
            </a:pPr>
            <a:r>
              <a:rPr lang="es-CL" altLang="en-US" sz="4800" dirty="0">
                <a:ea typeface="ＭＳ Ｐゴシック" panose="020B0600070205080204" pitchFamily="34" charset="-128"/>
              </a:rPr>
              <a:t>Estrategias de </a:t>
            </a:r>
            <a:br>
              <a:rPr lang="es-CL" altLang="en-US" sz="4800" dirty="0">
                <a:ea typeface="ＭＳ Ｐゴシック" panose="020B0600070205080204" pitchFamily="34" charset="-128"/>
                <a:cs typeface="Calibri Light"/>
              </a:rPr>
            </a:br>
            <a:r>
              <a:rPr lang="es-CL" altLang="en-US" sz="4800" dirty="0">
                <a:ea typeface="ＭＳ Ｐゴシック" panose="020B0600070205080204" pitchFamily="34" charset="-128"/>
              </a:rPr>
              <a:t>Investigación Cuantitativa</a:t>
            </a:r>
            <a:endParaRPr lang="es-ES" altLang="en-US" sz="4800" dirty="0">
              <a:ea typeface="ＭＳ Ｐゴシック" panose="020B0600070205080204" pitchFamily="34" charset="-128"/>
            </a:endParaRPr>
          </a:p>
        </p:txBody>
      </p:sp>
      <p:sp>
        <p:nvSpPr>
          <p:cNvPr id="20482" name="Rectangle 4">
            <a:extLst>
              <a:ext uri="{FF2B5EF4-FFF2-40B4-BE49-F238E27FC236}">
                <a16:creationId xmlns:a16="http://schemas.microsoft.com/office/drawing/2014/main" id="{31D00D3B-800B-3842-887B-032F62A61264}"/>
              </a:ext>
            </a:extLst>
          </p:cNvPr>
          <p:cNvSpPr>
            <a:spLocks noChangeArrowheads="1"/>
          </p:cNvSpPr>
          <p:nvPr/>
        </p:nvSpPr>
        <p:spPr bwMode="auto">
          <a:xfrm>
            <a:off x="468313" y="3500438"/>
            <a:ext cx="77041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ES" altLang="en-US" sz="3200" dirty="0">
                <a:solidFill>
                  <a:schemeClr val="tx2"/>
                </a:solidFill>
                <a:latin typeface="Calibri Light" panose="020F0302020204030204" pitchFamily="34" charset="0"/>
                <a:cs typeface="Calibri Light" panose="020F0302020204030204" pitchFamily="34" charset="0"/>
              </a:rPr>
              <a:t>Cuestionarios</a:t>
            </a:r>
            <a:endParaRPr lang="es-ES" altLang="en-US" sz="2800" dirty="0">
              <a:solidFill>
                <a:schemeClr val="tx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16485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s-ES" sz="3600"/>
              <a:t>La encuesta social y su validez </a:t>
            </a:r>
          </a:p>
        </p:txBody>
      </p:sp>
      <p:sp>
        <p:nvSpPr>
          <p:cNvPr id="9219" name="Rectangle 3"/>
          <p:cNvSpPr>
            <a:spLocks noGrp="1" noChangeArrowheads="1"/>
          </p:cNvSpPr>
          <p:nvPr>
            <p:ph idx="1"/>
          </p:nvPr>
        </p:nvSpPr>
        <p:spPr/>
        <p:txBody>
          <a:bodyPr/>
          <a:lstStyle/>
          <a:p>
            <a:pPr>
              <a:buFont typeface="Arial" panose="020B0604020202020204" pitchFamily="34" charset="0"/>
              <a:buChar char="•"/>
            </a:pPr>
            <a:r>
              <a:rPr lang="es-ES" sz="2200" dirty="0"/>
              <a:t>Aplicar una encuesta implica realizar una interacción social. En consecuencia está sujeta a las interferencias que tiene toda interacción social:</a:t>
            </a:r>
          </a:p>
          <a:p>
            <a:pPr lvl="1"/>
            <a:r>
              <a:rPr lang="es-ES" sz="2200" dirty="0"/>
              <a:t>No siempre decir «la verdad» es la prioridad o posibilidad de quien responde.</a:t>
            </a:r>
          </a:p>
          <a:p>
            <a:pPr lvl="1"/>
            <a:endParaRPr lang="es-ES" sz="2200" dirty="0"/>
          </a:p>
          <a:p>
            <a:pPr>
              <a:buFont typeface="Arial" panose="020B0604020202020204" pitchFamily="34" charset="0"/>
              <a:buChar char="•"/>
            </a:pPr>
            <a:r>
              <a:rPr lang="es-ES" sz="2200" dirty="0"/>
              <a:t>El cuestionario es una interacción social asimétrica. En consecuencia está sujeta además a otras distorsiones:</a:t>
            </a:r>
          </a:p>
          <a:p>
            <a:pPr lvl="1"/>
            <a:r>
              <a:rPr lang="es-ES" sz="2200" dirty="0"/>
              <a:t>Diferencias de poder entre ambos participantes.</a:t>
            </a:r>
          </a:p>
          <a:p>
            <a:pPr lvl="1"/>
            <a:r>
              <a:rPr lang="es-ES" sz="2200" dirty="0"/>
              <a:t>Diferencias de interés en el tema.</a:t>
            </a:r>
          </a:p>
          <a:p>
            <a:pPr lvl="1"/>
            <a:r>
              <a:rPr lang="es-ES" sz="2200" dirty="0"/>
              <a:t>Diferencias en el nivel de dominio del tema.</a:t>
            </a:r>
          </a:p>
          <a:p>
            <a:pPr lvl="1"/>
            <a:r>
              <a:rPr lang="es-ES" sz="2200" dirty="0"/>
              <a:t>Diferentes consecuencias que tiene la interacción para ambos.</a:t>
            </a:r>
          </a:p>
        </p:txBody>
      </p:sp>
      <p:pic>
        <p:nvPicPr>
          <p:cNvPr id="6" name="Picture 5"/>
          <p:cNvPicPr>
            <a:picLocks noChangeAspect="1"/>
          </p:cNvPicPr>
          <p:nvPr/>
        </p:nvPicPr>
        <p:blipFill>
          <a:blip r:embed="rId2"/>
          <a:stretch>
            <a:fillRect/>
          </a:stretch>
        </p:blipFill>
        <p:spPr>
          <a:xfrm>
            <a:off x="7374467" y="192659"/>
            <a:ext cx="1575390" cy="1181543"/>
          </a:xfrm>
          <a:prstGeom prst="rect">
            <a:avLst/>
          </a:prstGeom>
        </p:spPr>
      </p:pic>
    </p:spTree>
    <p:extLst>
      <p:ext uri="{BB962C8B-B14F-4D97-AF65-F5344CB8AC3E}">
        <p14:creationId xmlns:p14="http://schemas.microsoft.com/office/powerpoint/2010/main" val="124504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5952</TotalTime>
  <Words>4386</Words>
  <Application>Microsoft Macintosh PowerPoint</Application>
  <PresentationFormat>On-screen Show (4:3)</PresentationFormat>
  <Paragraphs>497</Paragraphs>
  <Slides>84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ＭＳ Ｐゴシック</vt:lpstr>
      <vt:lpstr>Arial</vt:lpstr>
      <vt:lpstr>Calibri</vt:lpstr>
      <vt:lpstr>Calibri Light</vt:lpstr>
      <vt:lpstr>Times New Roman</vt:lpstr>
      <vt:lpstr>Wingdings</vt:lpstr>
      <vt:lpstr>Retrospect</vt:lpstr>
      <vt:lpstr>Custom Design</vt:lpstr>
      <vt:lpstr>Estrategias de  Investigación Cuantitativa</vt:lpstr>
      <vt:lpstr>Contenidos</vt:lpstr>
      <vt:lpstr>¿Cuándo construir un cuestionario?</vt:lpstr>
      <vt:lpstr>PowerPoint Presentation</vt:lpstr>
      <vt:lpstr>Encuestas regulares en Chile</vt:lpstr>
      <vt:lpstr>¿Qué es una encuesta y un cuestionario?</vt:lpstr>
      <vt:lpstr>La realización de una encuesta social</vt:lpstr>
      <vt:lpstr>Violencia simbólica  en el contexto de la investigación</vt:lpstr>
      <vt:lpstr>La encuesta social y su validez </vt:lpstr>
      <vt:lpstr>Consecuencias</vt:lpstr>
      <vt:lpstr>Factores que afectarán  (posiblemente) las respuestas</vt:lpstr>
      <vt:lpstr>¿Qué es y cómo se aplica un cuestionario?</vt:lpstr>
      <vt:lpstr>Tipos de aplicaciones</vt:lpstr>
      <vt:lpstr>Tipos de aplicaciones</vt:lpstr>
      <vt:lpstr>Consideraciones a tomar en cuenta  según tipo de cuestionario </vt:lpstr>
      <vt:lpstr>Ejemplo pregunta autoadministrada</vt:lpstr>
      <vt:lpstr>Ejemplos instrucciones en cuestionario aplicado por encuestador</vt:lpstr>
      <vt:lpstr>PowerPoint Presentation</vt:lpstr>
      <vt:lpstr>PowerPoint Presentation</vt:lpstr>
      <vt:lpstr>Ejemplo  instrucciones para saltos</vt:lpstr>
      <vt:lpstr>¿Qué secciones tiene un cuestionario?</vt:lpstr>
      <vt:lpstr>Secciones del cuestionario</vt:lpstr>
      <vt:lpstr>Secciones del cuestionario</vt:lpstr>
      <vt:lpstr>Secciones del cuestionario</vt:lpstr>
      <vt:lpstr>Secciones del cuestionario</vt:lpstr>
      <vt:lpstr>Secciones del cuestionario</vt:lpstr>
      <vt:lpstr>Secciones del cuestionario</vt:lpstr>
      <vt:lpstr>PowerPoint Presentation</vt:lpstr>
      <vt:lpstr>Tipos de preguntas en un cuestionario</vt:lpstr>
      <vt:lpstr>i.i. Ejemplo pregunta relativa a hechos</vt:lpstr>
      <vt:lpstr>i.ii. Ejemplo pregunta de conocimiento</vt:lpstr>
      <vt:lpstr>i.iii. Ejemplo pregunta de actitud</vt:lpstr>
      <vt:lpstr>ii.i. Ejemplo pregunta abierta</vt:lpstr>
      <vt:lpstr>ii.ii. y ii.iii. Ejemplos preguntas cerrada simple</vt:lpstr>
      <vt:lpstr>ii.iv. Ejemplos preguntas cerrada múltiple</vt:lpstr>
      <vt:lpstr>iii. Caracterización sociodemográfica</vt:lpstr>
      <vt:lpstr>Códigos ISCO-08 (International Standard Classification of Occupations)</vt:lpstr>
      <vt:lpstr>Códigos ISCO-08 (International Standard Classification of Occupations)</vt:lpstr>
      <vt:lpstr>Códigos ISCO-08 (International Standard Classification of Occupations)</vt:lpstr>
      <vt:lpstr>Códigos ISCO-08 (International Standard Classification of Occupations)</vt:lpstr>
      <vt:lpstr>Códigos ISCO-08 (International Standard Classification of Occupations)</vt:lpstr>
      <vt:lpstr>Códigos ISCO-08 (International Standard Classification of Occupations)</vt:lpstr>
      <vt:lpstr>Códigos ISCO-08 (International Standard Classification of Occupations)</vt:lpstr>
      <vt:lpstr>Esquemas de clase  basados en los códigos ISCO</vt:lpstr>
      <vt:lpstr>Esquemas de clase  basados en los códigos ISCO</vt:lpstr>
      <vt:lpstr>iii. Caracterización sociodemográfica</vt:lpstr>
      <vt:lpstr>Códigos ISCED-11</vt:lpstr>
      <vt:lpstr>Códigos ISCED-11</vt:lpstr>
      <vt:lpstr>Códigos ISCED-11 aplicados en Chile</vt:lpstr>
      <vt:lpstr>¿Cómo preguntar el nivel educativo?</vt:lpstr>
      <vt:lpstr>iii. Caracterización sociodemográfica</vt:lpstr>
      <vt:lpstr>PowerPoint Presentation</vt:lpstr>
      <vt:lpstr>iii. Caracterización sociodemográfica</vt:lpstr>
      <vt:lpstr>Errores o distorsiones  asociados a la formulación de las preguntas</vt:lpstr>
      <vt:lpstr>Errores o distorsiones  asociados a la formulación de las preguntas</vt:lpstr>
      <vt:lpstr>Recomendaciones  para la redacción de preguntas</vt:lpstr>
      <vt:lpstr>Recomendaciones  para la redacción de preguntas</vt:lpstr>
      <vt:lpstr>Recomendaciones  para la redacción de preguntas</vt:lpstr>
      <vt:lpstr>Ejemplo de buenas preguntas</vt:lpstr>
      <vt:lpstr>Ejemplo de buenas preguntas</vt:lpstr>
      <vt:lpstr>Ejemplo de buenas preguntas</vt:lpstr>
      <vt:lpstr>Ejemplos de preguntas con problemas</vt:lpstr>
      <vt:lpstr>Pregunta sesgada a propósito</vt:lpstr>
      <vt:lpstr>Preguntas sesgadas</vt:lpstr>
      <vt:lpstr>Preguntas sesgadas</vt:lpstr>
      <vt:lpstr>Consideraciones generales:</vt:lpstr>
      <vt:lpstr>Consideraciones generales</vt:lpstr>
      <vt:lpstr>La encuesta social y  la ética de la investigación</vt:lpstr>
      <vt:lpstr>PowerPoint Presentation</vt:lpstr>
      <vt:lpstr>¿Cuándo son aceptables  algunas de esas situaciones?</vt:lpstr>
      <vt:lpstr>Principios y estándares  éticos en investigación</vt:lpstr>
      <vt:lpstr>Herramientas para velar  por los principios éticos</vt:lpstr>
      <vt:lpstr>Elementos que debe considerar  un consentimiento informado</vt:lpstr>
      <vt:lpstr>La organización logística  de una encuesta social</vt:lpstr>
      <vt:lpstr>Herramienta básica: Carta Gantt</vt:lpstr>
      <vt:lpstr>Actividades genéricas  que deben ser consideradas</vt:lpstr>
      <vt:lpstr>Notas sobre las actividades genéricas </vt:lpstr>
      <vt:lpstr>Notas sobre las actividades genéricas </vt:lpstr>
      <vt:lpstr>Notas sobre las actividades genéricas </vt:lpstr>
      <vt:lpstr>Notas sobre las actividades genéricas </vt:lpstr>
      <vt:lpstr>Ejemplo de pregunta  abierta y codificación</vt:lpstr>
      <vt:lpstr>Notas sobre las actividades genéricas </vt:lpstr>
      <vt:lpstr>Notas sobre las actividades genéricas </vt:lpstr>
      <vt:lpstr>Estrategias de  Investigación Cuantitativa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perspective on later-life employment and health</dc:title>
  <dc:creator>Corna, Laurie</dc:creator>
  <cp:lastModifiedBy>Ignacio Madero Cabib (i.maderocabib)</cp:lastModifiedBy>
  <cp:revision>1565</cp:revision>
  <dcterms:created xsi:type="dcterms:W3CDTF">2018-01-09T10:31:02Z</dcterms:created>
  <dcterms:modified xsi:type="dcterms:W3CDTF">2018-11-08T17:50:36Z</dcterms:modified>
</cp:coreProperties>
</file>